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0" r:id="rId5"/>
    <p:sldId id="258" r:id="rId6"/>
    <p:sldId id="282" r:id="rId7"/>
    <p:sldId id="295" r:id="rId8"/>
    <p:sldId id="266" r:id="rId9"/>
    <p:sldId id="285" r:id="rId10"/>
    <p:sldId id="293" r:id="rId11"/>
    <p:sldId id="287" r:id="rId12"/>
    <p:sldId id="270" r:id="rId13"/>
    <p:sldId id="316" r:id="rId14"/>
    <p:sldId id="304" r:id="rId15"/>
    <p:sldId id="274" r:id="rId16"/>
    <p:sldId id="306" r:id="rId17"/>
    <p:sldId id="314" r:id="rId18"/>
    <p:sldId id="317" r:id="rId19"/>
    <p:sldId id="300" r:id="rId20"/>
    <p:sldId id="305" r:id="rId21"/>
    <p:sldId id="301" r:id="rId22"/>
    <p:sldId id="302" r:id="rId23"/>
    <p:sldId id="315" r:id="rId24"/>
    <p:sldId id="318" r:id="rId25"/>
    <p:sldId id="319" r:id="rId26"/>
    <p:sldId id="277" r:id="rId27"/>
    <p:sldId id="291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C7A"/>
    <a:srgbClr val="BEDEF5"/>
    <a:srgbClr val="5B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2910B-C137-4336-9419-1D2C30A37C28}" v="13" dt="2025-05-19T20:54:20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earls" userId="232bf7c5-2311-403c-8855-1dc8d9d60540" providerId="ADAL" clId="{1A12910B-C137-4336-9419-1D2C30A37C28}"/>
    <pc:docChg chg="undo custSel addSld modSld sldOrd">
      <pc:chgData name="Greg Searls" userId="232bf7c5-2311-403c-8855-1dc8d9d60540" providerId="ADAL" clId="{1A12910B-C137-4336-9419-1D2C30A37C28}" dt="2025-06-10T13:34:23.676" v="493" actId="14826"/>
      <pc:docMkLst>
        <pc:docMk/>
      </pc:docMkLst>
      <pc:sldChg chg="modSp mod">
        <pc:chgData name="Greg Searls" userId="232bf7c5-2311-403c-8855-1dc8d9d60540" providerId="ADAL" clId="{1A12910B-C137-4336-9419-1D2C30A37C28}" dt="2025-06-10T13:34:23.676" v="493" actId="14826"/>
        <pc:sldMkLst>
          <pc:docMk/>
          <pc:sldMk cId="2268916913" sldId="285"/>
        </pc:sldMkLst>
        <pc:picChg chg="mod">
          <ac:chgData name="Greg Searls" userId="232bf7c5-2311-403c-8855-1dc8d9d60540" providerId="ADAL" clId="{1A12910B-C137-4336-9419-1D2C30A37C28}" dt="2025-06-10T13:34:23.676" v="493" actId="14826"/>
          <ac:picMkLst>
            <pc:docMk/>
            <pc:sldMk cId="2268916913" sldId="285"/>
            <ac:picMk id="3" creationId="{DA9063FB-9CB4-978B-EEA9-6F0D9955F0D9}"/>
          </ac:picMkLst>
        </pc:picChg>
      </pc:sldChg>
      <pc:sldChg chg="modSp mod">
        <pc:chgData name="Greg Searls" userId="232bf7c5-2311-403c-8855-1dc8d9d60540" providerId="ADAL" clId="{1A12910B-C137-4336-9419-1D2C30A37C28}" dt="2025-05-19T21:04:45.008" v="460" actId="12788"/>
        <pc:sldMkLst>
          <pc:docMk/>
          <pc:sldMk cId="2095997651" sldId="302"/>
        </pc:sldMkLst>
        <pc:picChg chg="mod">
          <ac:chgData name="Greg Searls" userId="232bf7c5-2311-403c-8855-1dc8d9d60540" providerId="ADAL" clId="{1A12910B-C137-4336-9419-1D2C30A37C28}" dt="2025-05-19T21:04:45.008" v="460" actId="12788"/>
          <ac:picMkLst>
            <pc:docMk/>
            <pc:sldMk cId="2095997651" sldId="302"/>
            <ac:picMk id="11" creationId="{708DE6B7-2634-8F6C-2B22-CFA1B6685FFB}"/>
          </ac:picMkLst>
        </pc:picChg>
      </pc:sldChg>
      <pc:sldChg chg="addSp delSp modSp mod modNotesTx">
        <pc:chgData name="Greg Searls" userId="232bf7c5-2311-403c-8855-1dc8d9d60540" providerId="ADAL" clId="{1A12910B-C137-4336-9419-1D2C30A37C28}" dt="2025-06-09T16:53:54.542" v="492" actId="20577"/>
        <pc:sldMkLst>
          <pc:docMk/>
          <pc:sldMk cId="1323317641" sldId="305"/>
        </pc:sldMkLst>
        <pc:spChg chg="add mod">
          <ac:chgData name="Greg Searls" userId="232bf7c5-2311-403c-8855-1dc8d9d60540" providerId="ADAL" clId="{1A12910B-C137-4336-9419-1D2C30A37C28}" dt="2025-05-19T20:58:40.540" v="442" actId="207"/>
          <ac:spMkLst>
            <pc:docMk/>
            <pc:sldMk cId="1323317641" sldId="305"/>
            <ac:spMk id="3" creationId="{9EDCA49B-F1DD-B861-7E09-16AF07805AB3}"/>
          </ac:spMkLst>
        </pc:spChg>
        <pc:spChg chg="add mod">
          <ac:chgData name="Greg Searls" userId="232bf7c5-2311-403c-8855-1dc8d9d60540" providerId="ADAL" clId="{1A12910B-C137-4336-9419-1D2C30A37C28}" dt="2025-05-19T20:58:25.151" v="439" actId="207"/>
          <ac:spMkLst>
            <pc:docMk/>
            <pc:sldMk cId="1323317641" sldId="305"/>
            <ac:spMk id="4" creationId="{DD820DDC-621F-369F-6DDC-32F579F36700}"/>
          </ac:spMkLst>
        </pc:spChg>
        <pc:spChg chg="add mod">
          <ac:chgData name="Greg Searls" userId="232bf7c5-2311-403c-8855-1dc8d9d60540" providerId="ADAL" clId="{1A12910B-C137-4336-9419-1D2C30A37C28}" dt="2025-05-19T20:58:30.287" v="440" actId="207"/>
          <ac:spMkLst>
            <pc:docMk/>
            <pc:sldMk cId="1323317641" sldId="305"/>
            <ac:spMk id="5" creationId="{E5B49446-36AB-4053-5F59-2EDBE255C9EB}"/>
          </ac:spMkLst>
        </pc:spChg>
        <pc:spChg chg="add mod">
          <ac:chgData name="Greg Searls" userId="232bf7c5-2311-403c-8855-1dc8d9d60540" providerId="ADAL" clId="{1A12910B-C137-4336-9419-1D2C30A37C28}" dt="2025-05-19T20:58:35.712" v="441" actId="207"/>
          <ac:spMkLst>
            <pc:docMk/>
            <pc:sldMk cId="1323317641" sldId="305"/>
            <ac:spMk id="6" creationId="{154A5EB5-BA97-5E6D-9C54-03CD54A405DA}"/>
          </ac:spMkLst>
        </pc:spChg>
        <pc:spChg chg="add mod">
          <ac:chgData name="Greg Searls" userId="232bf7c5-2311-403c-8855-1dc8d9d60540" providerId="ADAL" clId="{1A12910B-C137-4336-9419-1D2C30A37C28}" dt="2025-05-19T20:58:44.841" v="443" actId="207"/>
          <ac:spMkLst>
            <pc:docMk/>
            <pc:sldMk cId="1323317641" sldId="305"/>
            <ac:spMk id="7" creationId="{FBE5B4D5-B57D-9235-9160-2B6F11F362B4}"/>
          </ac:spMkLst>
        </pc:spChg>
        <pc:spChg chg="add mod">
          <ac:chgData name="Greg Searls" userId="232bf7c5-2311-403c-8855-1dc8d9d60540" providerId="ADAL" clId="{1A12910B-C137-4336-9419-1D2C30A37C28}" dt="2025-05-19T20:58:51.339" v="444" actId="207"/>
          <ac:spMkLst>
            <pc:docMk/>
            <pc:sldMk cId="1323317641" sldId="305"/>
            <ac:spMk id="13" creationId="{2632473B-D9D2-559B-421D-4A6097C4D630}"/>
          </ac:spMkLst>
        </pc:spChg>
        <pc:spChg chg="add mod">
          <ac:chgData name="Greg Searls" userId="232bf7c5-2311-403c-8855-1dc8d9d60540" providerId="ADAL" clId="{1A12910B-C137-4336-9419-1D2C30A37C28}" dt="2025-05-19T20:59:17.139" v="447" actId="1076"/>
          <ac:spMkLst>
            <pc:docMk/>
            <pc:sldMk cId="1323317641" sldId="305"/>
            <ac:spMk id="14" creationId="{1B6835E7-7C1C-46C9-2FFE-E96B8C786B0C}"/>
          </ac:spMkLst>
        </pc:spChg>
        <pc:picChg chg="add mod">
          <ac:chgData name="Greg Searls" userId="232bf7c5-2311-403c-8855-1dc8d9d60540" providerId="ADAL" clId="{1A12910B-C137-4336-9419-1D2C30A37C28}" dt="2025-05-19T21:00:30.732" v="450" actId="408"/>
          <ac:picMkLst>
            <pc:docMk/>
            <pc:sldMk cId="1323317641" sldId="305"/>
            <ac:picMk id="16" creationId="{0E03B1A4-5669-4E57-3C37-CF202A82E7AB}"/>
          </ac:picMkLst>
        </pc:picChg>
        <pc:picChg chg="add mod">
          <ac:chgData name="Greg Searls" userId="232bf7c5-2311-403c-8855-1dc8d9d60540" providerId="ADAL" clId="{1A12910B-C137-4336-9419-1D2C30A37C28}" dt="2025-05-19T21:00:30.732" v="450" actId="408"/>
          <ac:picMkLst>
            <pc:docMk/>
            <pc:sldMk cId="1323317641" sldId="305"/>
            <ac:picMk id="18" creationId="{8E85F89B-7B66-D6D5-4ADE-3FDE519F4480}"/>
          </ac:picMkLst>
        </pc:picChg>
        <pc:picChg chg="add mod">
          <ac:chgData name="Greg Searls" userId="232bf7c5-2311-403c-8855-1dc8d9d60540" providerId="ADAL" clId="{1A12910B-C137-4336-9419-1D2C30A37C28}" dt="2025-05-19T20:58:11.047" v="438" actId="207"/>
          <ac:picMkLst>
            <pc:docMk/>
            <pc:sldMk cId="1323317641" sldId="305"/>
            <ac:picMk id="20" creationId="{5C591166-46AF-31E9-51A4-9B399870AD16}"/>
          </ac:picMkLst>
        </pc:picChg>
        <pc:picChg chg="add mod">
          <ac:chgData name="Greg Searls" userId="232bf7c5-2311-403c-8855-1dc8d9d60540" providerId="ADAL" clId="{1A12910B-C137-4336-9419-1D2C30A37C28}" dt="2025-05-19T21:00:13.766" v="449" actId="408"/>
          <ac:picMkLst>
            <pc:docMk/>
            <pc:sldMk cId="1323317641" sldId="305"/>
            <ac:picMk id="22" creationId="{0EE5FFDA-4BE3-4AB2-4B55-75B54AEB698E}"/>
          </ac:picMkLst>
        </pc:picChg>
        <pc:cxnChg chg="add mod">
          <ac:chgData name="Greg Searls" userId="232bf7c5-2311-403c-8855-1dc8d9d60540" providerId="ADAL" clId="{1A12910B-C137-4336-9419-1D2C30A37C28}" dt="2025-05-19T21:01:12.993" v="452" actId="13822"/>
          <ac:cxnSpMkLst>
            <pc:docMk/>
            <pc:sldMk cId="1323317641" sldId="305"/>
            <ac:cxnSpMk id="24" creationId="{E6BBD622-ED31-F90E-BF05-E9B0A6CFE4FE}"/>
          </ac:cxnSpMkLst>
        </pc:cxnChg>
        <pc:cxnChg chg="add mod">
          <ac:chgData name="Greg Searls" userId="232bf7c5-2311-403c-8855-1dc8d9d60540" providerId="ADAL" clId="{1A12910B-C137-4336-9419-1D2C30A37C28}" dt="2025-05-19T21:02:30.225" v="457" actId="13822"/>
          <ac:cxnSpMkLst>
            <pc:docMk/>
            <pc:sldMk cId="1323317641" sldId="305"/>
            <ac:cxnSpMk id="26" creationId="{3315E306-405E-295D-9DF3-F1F4329D836D}"/>
          </ac:cxnSpMkLst>
        </pc:cxnChg>
        <pc:cxnChg chg="add mod">
          <ac:chgData name="Greg Searls" userId="232bf7c5-2311-403c-8855-1dc8d9d60540" providerId="ADAL" clId="{1A12910B-C137-4336-9419-1D2C30A37C28}" dt="2025-05-19T21:02:37.685" v="458" actId="13822"/>
          <ac:cxnSpMkLst>
            <pc:docMk/>
            <pc:sldMk cId="1323317641" sldId="305"/>
            <ac:cxnSpMk id="30" creationId="{4B81A7A4-600B-3DFD-5F63-2CE4F5C118C5}"/>
          </ac:cxnSpMkLst>
        </pc:cxnChg>
      </pc:sldChg>
      <pc:sldChg chg="add ord">
        <pc:chgData name="Greg Searls" userId="232bf7c5-2311-403c-8855-1dc8d9d60540" providerId="ADAL" clId="{1A12910B-C137-4336-9419-1D2C30A37C28}" dt="2025-05-29T17:30:42.608" v="463"/>
        <pc:sldMkLst>
          <pc:docMk/>
          <pc:sldMk cId="959657021" sldId="320"/>
        </pc:sldMkLst>
      </pc:sldChg>
    </pc:docChg>
  </pc:docChgLst>
  <pc:docChgLst>
    <pc:chgData name="Greg Searls" userId="232bf7c5-2311-403c-8855-1dc8d9d60540" providerId="ADAL" clId="{4D189902-9808-4A53-82F9-1BCC1730EF7D}"/>
    <pc:docChg chg="undo custSel addSld delSld modSld sldOrd">
      <pc:chgData name="Greg Searls" userId="232bf7c5-2311-403c-8855-1dc8d9d60540" providerId="ADAL" clId="{4D189902-9808-4A53-82F9-1BCC1730EF7D}" dt="2025-04-17T15:41:01.380" v="682" actId="14826"/>
      <pc:docMkLst>
        <pc:docMk/>
      </pc:docMkLst>
      <pc:sldChg chg="modSp mod">
        <pc:chgData name="Greg Searls" userId="232bf7c5-2311-403c-8855-1dc8d9d60540" providerId="ADAL" clId="{4D189902-9808-4A53-82F9-1BCC1730EF7D}" dt="2025-04-07T21:20:11.486" v="266" actId="20577"/>
        <pc:sldMkLst>
          <pc:docMk/>
          <pc:sldMk cId="740355280" sldId="258"/>
        </pc:sldMkLst>
        <pc:spChg chg="mod">
          <ac:chgData name="Greg Searls" userId="232bf7c5-2311-403c-8855-1dc8d9d60540" providerId="ADAL" clId="{4D189902-9808-4A53-82F9-1BCC1730EF7D}" dt="2025-04-07T21:20:11.486" v="266" actId="20577"/>
          <ac:spMkLst>
            <pc:docMk/>
            <pc:sldMk cId="740355280" sldId="258"/>
            <ac:spMk id="3" creationId="{D4377CEC-D04A-4D25-A13B-4A0890B78DD5}"/>
          </ac:spMkLst>
        </pc:spChg>
      </pc:sldChg>
      <pc:sldChg chg="del">
        <pc:chgData name="Greg Searls" userId="232bf7c5-2311-403c-8855-1dc8d9d60540" providerId="ADAL" clId="{4D189902-9808-4A53-82F9-1BCC1730EF7D}" dt="2025-04-07T21:20:53.833" v="279" actId="47"/>
        <pc:sldMkLst>
          <pc:docMk/>
          <pc:sldMk cId="3478711037" sldId="262"/>
        </pc:sldMkLst>
      </pc:sldChg>
      <pc:sldChg chg="del">
        <pc:chgData name="Greg Searls" userId="232bf7c5-2311-403c-8855-1dc8d9d60540" providerId="ADAL" clId="{4D189902-9808-4A53-82F9-1BCC1730EF7D}" dt="2025-04-07T21:20:53.833" v="279" actId="47"/>
        <pc:sldMkLst>
          <pc:docMk/>
          <pc:sldMk cId="3247993161" sldId="263"/>
        </pc:sldMkLst>
      </pc:sldChg>
      <pc:sldChg chg="modSp mod">
        <pc:chgData name="Greg Searls" userId="232bf7c5-2311-403c-8855-1dc8d9d60540" providerId="ADAL" clId="{4D189902-9808-4A53-82F9-1BCC1730EF7D}" dt="2025-04-07T21:21:26.125" v="289" actId="20577"/>
        <pc:sldMkLst>
          <pc:docMk/>
          <pc:sldMk cId="2357395639" sldId="266"/>
        </pc:sldMkLst>
        <pc:spChg chg="mod">
          <ac:chgData name="Greg Searls" userId="232bf7c5-2311-403c-8855-1dc8d9d60540" providerId="ADAL" clId="{4D189902-9808-4A53-82F9-1BCC1730EF7D}" dt="2025-04-07T21:21:26.125" v="289" actId="20577"/>
          <ac:spMkLst>
            <pc:docMk/>
            <pc:sldMk cId="2357395639" sldId="266"/>
            <ac:spMk id="3" creationId="{D4377CEC-D04A-4D25-A13B-4A0890B78DD5}"/>
          </ac:spMkLst>
        </pc:spChg>
      </pc:sldChg>
      <pc:sldChg chg="del">
        <pc:chgData name="Greg Searls" userId="232bf7c5-2311-403c-8855-1dc8d9d60540" providerId="ADAL" clId="{4D189902-9808-4A53-82F9-1BCC1730EF7D}" dt="2025-04-07T21:21:58.132" v="291" actId="47"/>
        <pc:sldMkLst>
          <pc:docMk/>
          <pc:sldMk cId="351393935" sldId="269"/>
        </pc:sldMkLst>
      </pc:sldChg>
      <pc:sldChg chg="modSp mod">
        <pc:chgData name="Greg Searls" userId="232bf7c5-2311-403c-8855-1dc8d9d60540" providerId="ADAL" clId="{4D189902-9808-4A53-82F9-1BCC1730EF7D}" dt="2025-04-07T21:26:12.765" v="345" actId="20577"/>
        <pc:sldMkLst>
          <pc:docMk/>
          <pc:sldMk cId="2287692210" sldId="270"/>
        </pc:sldMkLst>
        <pc:spChg chg="mod">
          <ac:chgData name="Greg Searls" userId="232bf7c5-2311-403c-8855-1dc8d9d60540" providerId="ADAL" clId="{4D189902-9808-4A53-82F9-1BCC1730EF7D}" dt="2025-04-07T21:25:28.256" v="332" actId="113"/>
          <ac:spMkLst>
            <pc:docMk/>
            <pc:sldMk cId="2287692210" sldId="270"/>
            <ac:spMk id="4" creationId="{9B7AA848-B455-405E-BD66-FE00370A77C2}"/>
          </ac:spMkLst>
        </pc:spChg>
        <pc:spChg chg="mod">
          <ac:chgData name="Greg Searls" userId="232bf7c5-2311-403c-8855-1dc8d9d60540" providerId="ADAL" clId="{4D189902-9808-4A53-82F9-1BCC1730EF7D}" dt="2025-04-07T21:26:04.958" v="333"/>
          <ac:spMkLst>
            <pc:docMk/>
            <pc:sldMk cId="2287692210" sldId="270"/>
            <ac:spMk id="6" creationId="{2A11052C-A0FF-43D1-B99E-E7B4419F8088}"/>
          </ac:spMkLst>
        </pc:spChg>
        <pc:spChg chg="mod">
          <ac:chgData name="Greg Searls" userId="232bf7c5-2311-403c-8855-1dc8d9d60540" providerId="ADAL" clId="{4D189902-9808-4A53-82F9-1BCC1730EF7D}" dt="2025-04-07T21:26:12.765" v="345" actId="20577"/>
          <ac:spMkLst>
            <pc:docMk/>
            <pc:sldMk cId="2287692210" sldId="270"/>
            <ac:spMk id="9" creationId="{EE70F9C7-B04D-47D7-A194-6CBDF86354D4}"/>
          </ac:spMkLst>
        </pc:spChg>
      </pc:sldChg>
      <pc:sldChg chg="del">
        <pc:chgData name="Greg Searls" userId="232bf7c5-2311-403c-8855-1dc8d9d60540" providerId="ADAL" clId="{4D189902-9808-4A53-82F9-1BCC1730EF7D}" dt="2025-04-07T21:29:14.211" v="410" actId="47"/>
        <pc:sldMkLst>
          <pc:docMk/>
          <pc:sldMk cId="3980552188" sldId="271"/>
        </pc:sldMkLst>
      </pc:sldChg>
      <pc:sldChg chg="del">
        <pc:chgData name="Greg Searls" userId="232bf7c5-2311-403c-8855-1dc8d9d60540" providerId="ADAL" clId="{4D189902-9808-4A53-82F9-1BCC1730EF7D}" dt="2025-04-07T21:26:26.069" v="346" actId="2696"/>
        <pc:sldMkLst>
          <pc:docMk/>
          <pc:sldMk cId="2854020401" sldId="272"/>
        </pc:sldMkLst>
      </pc:sldChg>
      <pc:sldChg chg="modSp mod">
        <pc:chgData name="Greg Searls" userId="232bf7c5-2311-403c-8855-1dc8d9d60540" providerId="ADAL" clId="{4D189902-9808-4A53-82F9-1BCC1730EF7D}" dt="2025-04-07T21:33:58.379" v="440" actId="20577"/>
        <pc:sldMkLst>
          <pc:docMk/>
          <pc:sldMk cId="3211917120" sldId="274"/>
        </pc:sldMkLst>
        <pc:spChg chg="mod">
          <ac:chgData name="Greg Searls" userId="232bf7c5-2311-403c-8855-1dc8d9d60540" providerId="ADAL" clId="{4D189902-9808-4A53-82F9-1BCC1730EF7D}" dt="2025-04-07T21:33:35.302" v="428" actId="20577"/>
          <ac:spMkLst>
            <pc:docMk/>
            <pc:sldMk cId="3211917120" sldId="274"/>
            <ac:spMk id="4" creationId="{9B7AA848-B455-405E-BD66-FE00370A77C2}"/>
          </ac:spMkLst>
        </pc:spChg>
        <pc:spChg chg="mod">
          <ac:chgData name="Greg Searls" userId="232bf7c5-2311-403c-8855-1dc8d9d60540" providerId="ADAL" clId="{4D189902-9808-4A53-82F9-1BCC1730EF7D}" dt="2025-04-07T21:33:58.379" v="440" actId="20577"/>
          <ac:spMkLst>
            <pc:docMk/>
            <pc:sldMk cId="3211917120" sldId="274"/>
            <ac:spMk id="9" creationId="{EE70F9C7-B04D-47D7-A194-6CBDF86354D4}"/>
          </ac:spMkLst>
        </pc:spChg>
      </pc:sldChg>
      <pc:sldChg chg="del">
        <pc:chgData name="Greg Searls" userId="232bf7c5-2311-403c-8855-1dc8d9d60540" providerId="ADAL" clId="{4D189902-9808-4A53-82F9-1BCC1730EF7D}" dt="2025-04-07T21:31:20.958" v="419" actId="47"/>
        <pc:sldMkLst>
          <pc:docMk/>
          <pc:sldMk cId="2478528852" sldId="281"/>
        </pc:sldMkLst>
      </pc:sldChg>
      <pc:sldChg chg="addSp modSp mod">
        <pc:chgData name="Greg Searls" userId="232bf7c5-2311-403c-8855-1dc8d9d60540" providerId="ADAL" clId="{4D189902-9808-4A53-82F9-1BCC1730EF7D}" dt="2025-04-07T21:20:23.127" v="278" actId="20577"/>
        <pc:sldMkLst>
          <pc:docMk/>
          <pc:sldMk cId="105907372" sldId="282"/>
        </pc:sldMkLst>
        <pc:spChg chg="mod">
          <ac:chgData name="Greg Searls" userId="232bf7c5-2311-403c-8855-1dc8d9d60540" providerId="ADAL" clId="{4D189902-9808-4A53-82F9-1BCC1730EF7D}" dt="2025-04-07T20:31:42.865" v="184" actId="20577"/>
          <ac:spMkLst>
            <pc:docMk/>
            <pc:sldMk cId="105907372" sldId="282"/>
            <ac:spMk id="2" creationId="{BD58F034-E2EB-AADA-1CDA-6F4F3832D13D}"/>
          </ac:spMkLst>
        </pc:spChg>
        <pc:spChg chg="mod">
          <ac:chgData name="Greg Searls" userId="232bf7c5-2311-403c-8855-1dc8d9d60540" providerId="ADAL" clId="{4D189902-9808-4A53-82F9-1BCC1730EF7D}" dt="2025-04-07T21:20:23.127" v="278" actId="20577"/>
          <ac:spMkLst>
            <pc:docMk/>
            <pc:sldMk cId="105907372" sldId="282"/>
            <ac:spMk id="9" creationId="{EE70F9C7-B04D-47D7-A194-6CBDF86354D4}"/>
          </ac:spMkLst>
        </pc:spChg>
      </pc:sldChg>
      <pc:sldChg chg="del">
        <pc:chgData name="Greg Searls" userId="232bf7c5-2311-403c-8855-1dc8d9d60540" providerId="ADAL" clId="{4D189902-9808-4A53-82F9-1BCC1730EF7D}" dt="2025-04-07T21:29:14.211" v="410" actId="47"/>
        <pc:sldMkLst>
          <pc:docMk/>
          <pc:sldMk cId="346001680" sldId="283"/>
        </pc:sldMkLst>
      </pc:sldChg>
      <pc:sldChg chg="modSp mod">
        <pc:chgData name="Greg Searls" userId="232bf7c5-2311-403c-8855-1dc8d9d60540" providerId="ADAL" clId="{4D189902-9808-4A53-82F9-1BCC1730EF7D}" dt="2025-04-17T15:41:01.380" v="682" actId="14826"/>
        <pc:sldMkLst>
          <pc:docMk/>
          <pc:sldMk cId="2268916913" sldId="285"/>
        </pc:sldMkLst>
        <pc:spChg chg="mod">
          <ac:chgData name="Greg Searls" userId="232bf7c5-2311-403c-8855-1dc8d9d60540" providerId="ADAL" clId="{4D189902-9808-4A53-82F9-1BCC1730EF7D}" dt="2025-04-07T21:22:16.942" v="317" actId="20577"/>
          <ac:spMkLst>
            <pc:docMk/>
            <pc:sldMk cId="2268916913" sldId="285"/>
            <ac:spMk id="9" creationId="{EE70F9C7-B04D-47D7-A194-6CBDF86354D4}"/>
          </ac:spMkLst>
        </pc:spChg>
        <pc:picChg chg="mod">
          <ac:chgData name="Greg Searls" userId="232bf7c5-2311-403c-8855-1dc8d9d60540" providerId="ADAL" clId="{4D189902-9808-4A53-82F9-1BCC1730EF7D}" dt="2025-04-17T15:41:01.380" v="682" actId="14826"/>
          <ac:picMkLst>
            <pc:docMk/>
            <pc:sldMk cId="2268916913" sldId="285"/>
            <ac:picMk id="3" creationId="{DA9063FB-9CB4-978B-EEA9-6F0D9955F0D9}"/>
          </ac:picMkLst>
        </pc:picChg>
      </pc:sldChg>
      <pc:sldChg chg="del">
        <pc:chgData name="Greg Searls" userId="232bf7c5-2311-403c-8855-1dc8d9d60540" providerId="ADAL" clId="{4D189902-9808-4A53-82F9-1BCC1730EF7D}" dt="2025-04-07T21:29:14.211" v="410" actId="47"/>
        <pc:sldMkLst>
          <pc:docMk/>
          <pc:sldMk cId="3908419135" sldId="286"/>
        </pc:sldMkLst>
      </pc:sldChg>
      <pc:sldChg chg="addSp delSp modSp mod">
        <pc:chgData name="Greg Searls" userId="232bf7c5-2311-403c-8855-1dc8d9d60540" providerId="ADAL" clId="{4D189902-9808-4A53-82F9-1BCC1730EF7D}" dt="2025-04-07T21:26:50.905" v="373" actId="20577"/>
        <pc:sldMkLst>
          <pc:docMk/>
          <pc:sldMk cId="1237429613" sldId="287"/>
        </pc:sldMkLst>
        <pc:spChg chg="add mod">
          <ac:chgData name="Greg Searls" userId="232bf7c5-2311-403c-8855-1dc8d9d60540" providerId="ADAL" clId="{4D189902-9808-4A53-82F9-1BCC1730EF7D}" dt="2025-04-07T21:24:01.299" v="329" actId="27636"/>
          <ac:spMkLst>
            <pc:docMk/>
            <pc:sldMk cId="1237429613" sldId="287"/>
            <ac:spMk id="3" creationId="{2A4E7A05-D7A3-598D-986C-06A9BFA3149C}"/>
          </ac:spMkLst>
        </pc:spChg>
        <pc:spChg chg="add del mod">
          <ac:chgData name="Greg Searls" userId="232bf7c5-2311-403c-8855-1dc8d9d60540" providerId="ADAL" clId="{4D189902-9808-4A53-82F9-1BCC1730EF7D}" dt="2025-04-07T21:23:33.472" v="327" actId="2711"/>
          <ac:spMkLst>
            <pc:docMk/>
            <pc:sldMk cId="1237429613" sldId="287"/>
            <ac:spMk id="6" creationId="{16408A89-EE08-7148-B8EE-CF1545BE1D72}"/>
          </ac:spMkLst>
        </pc:spChg>
        <pc:spChg chg="mod">
          <ac:chgData name="Greg Searls" userId="232bf7c5-2311-403c-8855-1dc8d9d60540" providerId="ADAL" clId="{4D189902-9808-4A53-82F9-1BCC1730EF7D}" dt="2025-04-07T21:26:50.905" v="373" actId="20577"/>
          <ac:spMkLst>
            <pc:docMk/>
            <pc:sldMk cId="1237429613" sldId="287"/>
            <ac:spMk id="9" creationId="{EE70F9C7-B04D-47D7-A194-6CBDF86354D4}"/>
          </ac:spMkLst>
        </pc:spChg>
      </pc:sldChg>
      <pc:sldChg chg="del">
        <pc:chgData name="Greg Searls" userId="232bf7c5-2311-403c-8855-1dc8d9d60540" providerId="ADAL" clId="{4D189902-9808-4A53-82F9-1BCC1730EF7D}" dt="2025-04-07T21:20:53.833" v="279" actId="47"/>
        <pc:sldMkLst>
          <pc:docMk/>
          <pc:sldMk cId="1815368709" sldId="290"/>
        </pc:sldMkLst>
      </pc:sldChg>
      <pc:sldChg chg="modSp mod">
        <pc:chgData name="Greg Searls" userId="232bf7c5-2311-403c-8855-1dc8d9d60540" providerId="ADAL" clId="{4D189902-9808-4A53-82F9-1BCC1730EF7D}" dt="2025-04-08T16:55:01.117" v="665" actId="20577"/>
        <pc:sldMkLst>
          <pc:docMk/>
          <pc:sldMk cId="1501557907" sldId="291"/>
        </pc:sldMkLst>
        <pc:spChg chg="mod">
          <ac:chgData name="Greg Searls" userId="232bf7c5-2311-403c-8855-1dc8d9d60540" providerId="ADAL" clId="{4D189902-9808-4A53-82F9-1BCC1730EF7D}" dt="2025-04-08T16:55:01.117" v="665" actId="20577"/>
          <ac:spMkLst>
            <pc:docMk/>
            <pc:sldMk cId="1501557907" sldId="291"/>
            <ac:spMk id="9" creationId="{EE70F9C7-B04D-47D7-A194-6CBDF86354D4}"/>
          </ac:spMkLst>
        </pc:spChg>
      </pc:sldChg>
      <pc:sldChg chg="modSp mod">
        <pc:chgData name="Greg Searls" userId="232bf7c5-2311-403c-8855-1dc8d9d60540" providerId="ADAL" clId="{4D189902-9808-4A53-82F9-1BCC1730EF7D}" dt="2025-04-08T16:55:09.245" v="681" actId="20577"/>
        <pc:sldMkLst>
          <pc:docMk/>
          <pc:sldMk cId="1678138056" sldId="292"/>
        </pc:sldMkLst>
        <pc:spChg chg="mod">
          <ac:chgData name="Greg Searls" userId="232bf7c5-2311-403c-8855-1dc8d9d60540" providerId="ADAL" clId="{4D189902-9808-4A53-82F9-1BCC1730EF7D}" dt="2025-04-08T16:55:09.245" v="681" actId="20577"/>
          <ac:spMkLst>
            <pc:docMk/>
            <pc:sldMk cId="1678138056" sldId="292"/>
            <ac:spMk id="9" creationId="{EE70F9C7-B04D-47D7-A194-6CBDF86354D4}"/>
          </ac:spMkLst>
        </pc:spChg>
      </pc:sldChg>
      <pc:sldChg chg="modSp mod">
        <pc:chgData name="Greg Searls" userId="232bf7c5-2311-403c-8855-1dc8d9d60540" providerId="ADAL" clId="{4D189902-9808-4A53-82F9-1BCC1730EF7D}" dt="2025-04-07T21:26:43.582" v="360" actId="20577"/>
        <pc:sldMkLst>
          <pc:docMk/>
          <pc:sldMk cId="3548505872" sldId="293"/>
        </pc:sldMkLst>
        <pc:spChg chg="mod">
          <ac:chgData name="Greg Searls" userId="232bf7c5-2311-403c-8855-1dc8d9d60540" providerId="ADAL" clId="{4D189902-9808-4A53-82F9-1BCC1730EF7D}" dt="2025-04-07T21:26:43.582" v="360" actId="20577"/>
          <ac:spMkLst>
            <pc:docMk/>
            <pc:sldMk cId="3548505872" sldId="293"/>
            <ac:spMk id="9" creationId="{EE70F9C7-B04D-47D7-A194-6CBDF86354D4}"/>
          </ac:spMkLst>
        </pc:spChg>
      </pc:sldChg>
      <pc:sldChg chg="del">
        <pc:chgData name="Greg Searls" userId="232bf7c5-2311-403c-8855-1dc8d9d60540" providerId="ADAL" clId="{4D189902-9808-4A53-82F9-1BCC1730EF7D}" dt="2025-04-07T21:21:58.132" v="291" actId="47"/>
        <pc:sldMkLst>
          <pc:docMk/>
          <pc:sldMk cId="115266266" sldId="294"/>
        </pc:sldMkLst>
      </pc:sldChg>
      <pc:sldChg chg="addSp delSp modSp mod">
        <pc:chgData name="Greg Searls" userId="232bf7c5-2311-403c-8855-1dc8d9d60540" providerId="ADAL" clId="{4D189902-9808-4A53-82F9-1BCC1730EF7D}" dt="2025-04-07T21:22:08.363" v="303" actId="20577"/>
        <pc:sldMkLst>
          <pc:docMk/>
          <pc:sldMk cId="14192286" sldId="295"/>
        </pc:sldMkLst>
        <pc:spChg chg="mod">
          <ac:chgData name="Greg Searls" userId="232bf7c5-2311-403c-8855-1dc8d9d60540" providerId="ADAL" clId="{4D189902-9808-4A53-82F9-1BCC1730EF7D}" dt="2025-04-07T21:22:08.363" v="303" actId="20577"/>
          <ac:spMkLst>
            <pc:docMk/>
            <pc:sldMk cId="14192286" sldId="295"/>
            <ac:spMk id="9" creationId="{EE70F9C7-B04D-47D7-A194-6CBDF86354D4}"/>
          </ac:spMkLst>
        </pc:spChg>
        <pc:graphicFrameChg chg="add del mod">
          <ac:chgData name="Greg Searls" userId="232bf7c5-2311-403c-8855-1dc8d9d60540" providerId="ADAL" clId="{4D189902-9808-4A53-82F9-1BCC1730EF7D}" dt="2025-04-07T20:33:51.267" v="254" actId="20577"/>
          <ac:graphicFrameMkLst>
            <pc:docMk/>
            <pc:sldMk cId="14192286" sldId="295"/>
            <ac:graphicFrameMk id="11" creationId="{800470AE-36F6-3EF0-70C0-20A9E417E468}"/>
          </ac:graphicFrameMkLst>
        </pc:graphicFrameChg>
      </pc:sldChg>
      <pc:sldChg chg="modSp mod">
        <pc:chgData name="Greg Searls" userId="232bf7c5-2311-403c-8855-1dc8d9d60540" providerId="ADAL" clId="{4D189902-9808-4A53-82F9-1BCC1730EF7D}" dt="2025-04-07T21:36:03.977" v="506" actId="20577"/>
        <pc:sldMkLst>
          <pc:docMk/>
          <pc:sldMk cId="1606284286" sldId="300"/>
        </pc:sldMkLst>
        <pc:spChg chg="mod">
          <ac:chgData name="Greg Searls" userId="232bf7c5-2311-403c-8855-1dc8d9d60540" providerId="ADAL" clId="{4D189902-9808-4A53-82F9-1BCC1730EF7D}" dt="2025-04-07T21:36:03.977" v="506" actId="20577"/>
          <ac:spMkLst>
            <pc:docMk/>
            <pc:sldMk cId="1606284286" sldId="300"/>
            <ac:spMk id="9" creationId="{EE70F9C7-B04D-47D7-A194-6CBDF86354D4}"/>
          </ac:spMkLst>
        </pc:spChg>
      </pc:sldChg>
      <pc:sldChg chg="modSp mod">
        <pc:chgData name="Greg Searls" userId="232bf7c5-2311-403c-8855-1dc8d9d60540" providerId="ADAL" clId="{4D189902-9808-4A53-82F9-1BCC1730EF7D}" dt="2025-04-07T21:36:19.611" v="530" actId="20577"/>
        <pc:sldMkLst>
          <pc:docMk/>
          <pc:sldMk cId="2210621620" sldId="301"/>
        </pc:sldMkLst>
        <pc:spChg chg="mod">
          <ac:chgData name="Greg Searls" userId="232bf7c5-2311-403c-8855-1dc8d9d60540" providerId="ADAL" clId="{4D189902-9808-4A53-82F9-1BCC1730EF7D}" dt="2025-04-07T21:36:19.611" v="530" actId="20577"/>
          <ac:spMkLst>
            <pc:docMk/>
            <pc:sldMk cId="2210621620" sldId="301"/>
            <ac:spMk id="9" creationId="{EE70F9C7-B04D-47D7-A194-6CBDF86354D4}"/>
          </ac:spMkLst>
        </pc:spChg>
      </pc:sldChg>
      <pc:sldChg chg="modSp mod">
        <pc:chgData name="Greg Searls" userId="232bf7c5-2311-403c-8855-1dc8d9d60540" providerId="ADAL" clId="{4D189902-9808-4A53-82F9-1BCC1730EF7D}" dt="2025-04-07T21:36:35.002" v="542" actId="20577"/>
        <pc:sldMkLst>
          <pc:docMk/>
          <pc:sldMk cId="2095997651" sldId="302"/>
        </pc:sldMkLst>
        <pc:spChg chg="mod">
          <ac:chgData name="Greg Searls" userId="232bf7c5-2311-403c-8855-1dc8d9d60540" providerId="ADAL" clId="{4D189902-9808-4A53-82F9-1BCC1730EF7D}" dt="2025-04-07T21:36:35.002" v="542" actId="20577"/>
          <ac:spMkLst>
            <pc:docMk/>
            <pc:sldMk cId="2095997651" sldId="302"/>
            <ac:spMk id="9" creationId="{EE70F9C7-B04D-47D7-A194-6CBDF86354D4}"/>
          </ac:spMkLst>
        </pc:spChg>
      </pc:sldChg>
      <pc:sldChg chg="modSp mod">
        <pc:chgData name="Greg Searls" userId="232bf7c5-2311-403c-8855-1dc8d9d60540" providerId="ADAL" clId="{4D189902-9808-4A53-82F9-1BCC1730EF7D}" dt="2025-04-07T21:27:11.623" v="405" actId="20577"/>
        <pc:sldMkLst>
          <pc:docMk/>
          <pc:sldMk cId="192568596" sldId="304"/>
        </pc:sldMkLst>
        <pc:spChg chg="mod">
          <ac:chgData name="Greg Searls" userId="232bf7c5-2311-403c-8855-1dc8d9d60540" providerId="ADAL" clId="{4D189902-9808-4A53-82F9-1BCC1730EF7D}" dt="2025-04-07T21:26:58.037" v="385" actId="20577"/>
          <ac:spMkLst>
            <pc:docMk/>
            <pc:sldMk cId="192568596" sldId="304"/>
            <ac:spMk id="9" creationId="{EE70F9C7-B04D-47D7-A194-6CBDF86354D4}"/>
          </ac:spMkLst>
        </pc:spChg>
        <pc:spChg chg="mod">
          <ac:chgData name="Greg Searls" userId="232bf7c5-2311-403c-8855-1dc8d9d60540" providerId="ADAL" clId="{4D189902-9808-4A53-82F9-1BCC1730EF7D}" dt="2025-04-07T21:27:11.623" v="405" actId="20577"/>
          <ac:spMkLst>
            <pc:docMk/>
            <pc:sldMk cId="192568596" sldId="304"/>
            <ac:spMk id="10" creationId="{D0763A16-8283-534B-43AC-A0AE9FD433D9}"/>
          </ac:spMkLst>
        </pc:spChg>
      </pc:sldChg>
      <pc:sldChg chg="modSp mod">
        <pc:chgData name="Greg Searls" userId="232bf7c5-2311-403c-8855-1dc8d9d60540" providerId="ADAL" clId="{4D189902-9808-4A53-82F9-1BCC1730EF7D}" dt="2025-04-07T21:36:11.153" v="518" actId="20577"/>
        <pc:sldMkLst>
          <pc:docMk/>
          <pc:sldMk cId="1323317641" sldId="305"/>
        </pc:sldMkLst>
        <pc:spChg chg="mod">
          <ac:chgData name="Greg Searls" userId="232bf7c5-2311-403c-8855-1dc8d9d60540" providerId="ADAL" clId="{4D189902-9808-4A53-82F9-1BCC1730EF7D}" dt="2025-04-07T21:36:11.153" v="518" actId="20577"/>
          <ac:spMkLst>
            <pc:docMk/>
            <pc:sldMk cId="1323317641" sldId="305"/>
            <ac:spMk id="9" creationId="{EE70F9C7-B04D-47D7-A194-6CBDF86354D4}"/>
          </ac:spMkLst>
        </pc:spChg>
      </pc:sldChg>
      <pc:sldChg chg="modSp mod modNotesTx">
        <pc:chgData name="Greg Searls" userId="232bf7c5-2311-403c-8855-1dc8d9d60540" providerId="ADAL" clId="{4D189902-9808-4A53-82F9-1BCC1730EF7D}" dt="2025-04-07T21:34:49.282" v="474" actId="20577"/>
        <pc:sldMkLst>
          <pc:docMk/>
          <pc:sldMk cId="4073526080" sldId="314"/>
        </pc:sldMkLst>
        <pc:spChg chg="mod">
          <ac:chgData name="Greg Searls" userId="232bf7c5-2311-403c-8855-1dc8d9d60540" providerId="ADAL" clId="{4D189902-9808-4A53-82F9-1BCC1730EF7D}" dt="2025-04-07T21:34:12.260" v="452" actId="20577"/>
          <ac:spMkLst>
            <pc:docMk/>
            <pc:sldMk cId="4073526080" sldId="314"/>
            <ac:spMk id="9" creationId="{EE70F9C7-B04D-47D7-A194-6CBDF86354D4}"/>
          </ac:spMkLst>
        </pc:spChg>
      </pc:sldChg>
      <pc:sldChg chg="addSp delSp modSp mod">
        <pc:chgData name="Greg Searls" userId="232bf7c5-2311-403c-8855-1dc8d9d60540" providerId="ADAL" clId="{4D189902-9808-4A53-82F9-1BCC1730EF7D}" dt="2025-04-07T21:46:27.013" v="653" actId="1076"/>
        <pc:sldMkLst>
          <pc:docMk/>
          <pc:sldMk cId="418851454" sldId="315"/>
        </pc:sldMkLst>
        <pc:spChg chg="add mod">
          <ac:chgData name="Greg Searls" userId="232bf7c5-2311-403c-8855-1dc8d9d60540" providerId="ADAL" clId="{4D189902-9808-4A53-82F9-1BCC1730EF7D}" dt="2025-04-07T21:46:00.694" v="651" actId="1076"/>
          <ac:spMkLst>
            <pc:docMk/>
            <pc:sldMk cId="418851454" sldId="315"/>
            <ac:spMk id="4" creationId="{172BAB20-59AA-4EF2-4EE6-8C700AC041FA}"/>
          </ac:spMkLst>
        </pc:spChg>
        <pc:spChg chg="add mod">
          <ac:chgData name="Greg Searls" userId="232bf7c5-2311-403c-8855-1dc8d9d60540" providerId="ADAL" clId="{4D189902-9808-4A53-82F9-1BCC1730EF7D}" dt="2025-04-07T21:46:12.256" v="652" actId="1076"/>
          <ac:spMkLst>
            <pc:docMk/>
            <pc:sldMk cId="418851454" sldId="315"/>
            <ac:spMk id="6" creationId="{9A7EF51B-806D-EE76-96E5-8EDB13CF8CBC}"/>
          </ac:spMkLst>
        </pc:spChg>
        <pc:spChg chg="add mod">
          <ac:chgData name="Greg Searls" userId="232bf7c5-2311-403c-8855-1dc8d9d60540" providerId="ADAL" clId="{4D189902-9808-4A53-82F9-1BCC1730EF7D}" dt="2025-04-07T21:45:41.306" v="649"/>
          <ac:spMkLst>
            <pc:docMk/>
            <pc:sldMk cId="418851454" sldId="315"/>
            <ac:spMk id="7" creationId="{4940BB5E-9544-5D50-269A-72302B098563}"/>
          </ac:spMkLst>
        </pc:spChg>
        <pc:spChg chg="mod">
          <ac:chgData name="Greg Searls" userId="232bf7c5-2311-403c-8855-1dc8d9d60540" providerId="ADAL" clId="{4D189902-9808-4A53-82F9-1BCC1730EF7D}" dt="2025-04-07T21:36:46.010" v="564" actId="20577"/>
          <ac:spMkLst>
            <pc:docMk/>
            <pc:sldMk cId="418851454" sldId="315"/>
            <ac:spMk id="9" creationId="{1A97EF35-A831-37AD-4603-58E8DB888A40}"/>
          </ac:spMkLst>
        </pc:spChg>
        <pc:spChg chg="add mod">
          <ac:chgData name="Greg Searls" userId="232bf7c5-2311-403c-8855-1dc8d9d60540" providerId="ADAL" clId="{4D189902-9808-4A53-82F9-1BCC1730EF7D}" dt="2025-04-07T21:46:27.013" v="653" actId="1076"/>
          <ac:spMkLst>
            <pc:docMk/>
            <pc:sldMk cId="418851454" sldId="315"/>
            <ac:spMk id="11" creationId="{419CB571-23BE-B0D3-CBA1-6F6B0B28450A}"/>
          </ac:spMkLst>
        </pc:spChg>
      </pc:sldChg>
      <pc:sldChg chg="modSp add mod">
        <pc:chgData name="Greg Searls" userId="232bf7c5-2311-403c-8855-1dc8d9d60540" providerId="ADAL" clId="{4D189902-9808-4A53-82F9-1BCC1730EF7D}" dt="2025-04-07T21:28:32.011" v="409" actId="207"/>
        <pc:sldMkLst>
          <pc:docMk/>
          <pc:sldMk cId="54195587" sldId="316"/>
        </pc:sldMkLst>
        <pc:spChg chg="mod">
          <ac:chgData name="Greg Searls" userId="232bf7c5-2311-403c-8855-1dc8d9d60540" providerId="ADAL" clId="{4D189902-9808-4A53-82F9-1BCC1730EF7D}" dt="2025-04-07T21:27:55.996" v="407"/>
          <ac:spMkLst>
            <pc:docMk/>
            <pc:sldMk cId="54195587" sldId="316"/>
            <ac:spMk id="4" creationId="{6D9D6D5A-D41A-6A9D-5882-4EFA0C53BBDB}"/>
          </ac:spMkLst>
        </pc:spChg>
        <pc:spChg chg="mod">
          <ac:chgData name="Greg Searls" userId="232bf7c5-2311-403c-8855-1dc8d9d60540" providerId="ADAL" clId="{4D189902-9808-4A53-82F9-1BCC1730EF7D}" dt="2025-04-07T21:28:32.011" v="409" actId="207"/>
          <ac:spMkLst>
            <pc:docMk/>
            <pc:sldMk cId="54195587" sldId="316"/>
            <ac:spMk id="6" creationId="{F0888906-08F5-9DA0-5744-CC566927996B}"/>
          </ac:spMkLst>
        </pc:spChg>
      </pc:sldChg>
      <pc:sldChg chg="del">
        <pc:chgData name="Greg Searls" userId="232bf7c5-2311-403c-8855-1dc8d9d60540" providerId="ADAL" clId="{4D189902-9808-4A53-82F9-1BCC1730EF7D}" dt="2025-04-07T21:20:53.833" v="279" actId="47"/>
        <pc:sldMkLst>
          <pc:docMk/>
          <pc:sldMk cId="3821903380" sldId="316"/>
        </pc:sldMkLst>
      </pc:sldChg>
      <pc:sldChg chg="modSp add mod ord">
        <pc:chgData name="Greg Searls" userId="232bf7c5-2311-403c-8855-1dc8d9d60540" providerId="ADAL" clId="{4D189902-9808-4A53-82F9-1BCC1730EF7D}" dt="2025-04-07T21:35:54.987" v="486" actId="20577"/>
        <pc:sldMkLst>
          <pc:docMk/>
          <pc:sldMk cId="2819929298" sldId="317"/>
        </pc:sldMkLst>
        <pc:spChg chg="mod">
          <ac:chgData name="Greg Searls" userId="232bf7c5-2311-403c-8855-1dc8d9d60540" providerId="ADAL" clId="{4D189902-9808-4A53-82F9-1BCC1730EF7D}" dt="2025-04-07T21:29:55.863" v="414"/>
          <ac:spMkLst>
            <pc:docMk/>
            <pc:sldMk cId="2819929298" sldId="317"/>
            <ac:spMk id="4" creationId="{B56221AE-C6A2-C5CC-7B70-01764E196BD9}"/>
          </ac:spMkLst>
        </pc:spChg>
        <pc:spChg chg="mod">
          <ac:chgData name="Greg Searls" userId="232bf7c5-2311-403c-8855-1dc8d9d60540" providerId="ADAL" clId="{4D189902-9808-4A53-82F9-1BCC1730EF7D}" dt="2025-04-07T21:30:19.620" v="418" actId="12"/>
          <ac:spMkLst>
            <pc:docMk/>
            <pc:sldMk cId="2819929298" sldId="317"/>
            <ac:spMk id="6" creationId="{77F1089B-E38F-E720-D71F-5A2CACAC6ECF}"/>
          </ac:spMkLst>
        </pc:spChg>
        <pc:spChg chg="mod">
          <ac:chgData name="Greg Searls" userId="232bf7c5-2311-403c-8855-1dc8d9d60540" providerId="ADAL" clId="{4D189902-9808-4A53-82F9-1BCC1730EF7D}" dt="2025-04-07T21:35:54.987" v="486" actId="20577"/>
          <ac:spMkLst>
            <pc:docMk/>
            <pc:sldMk cId="2819929298" sldId="317"/>
            <ac:spMk id="9" creationId="{7D6C69B1-6E40-22E5-F443-8DD0162217DB}"/>
          </ac:spMkLst>
        </pc:spChg>
      </pc:sldChg>
      <pc:sldChg chg="modSp add mod ord">
        <pc:chgData name="Greg Searls" userId="232bf7c5-2311-403c-8855-1dc8d9d60540" providerId="ADAL" clId="{4D189902-9808-4A53-82F9-1BCC1730EF7D}" dt="2025-04-07T21:37:17.180" v="586" actId="20577"/>
        <pc:sldMkLst>
          <pc:docMk/>
          <pc:sldMk cId="67799323" sldId="318"/>
        </pc:sldMkLst>
        <pc:spChg chg="mod">
          <ac:chgData name="Greg Searls" userId="232bf7c5-2311-403c-8855-1dc8d9d60540" providerId="ADAL" clId="{4D189902-9808-4A53-82F9-1BCC1730EF7D}" dt="2025-04-07T21:37:17.180" v="586" actId="20577"/>
          <ac:spMkLst>
            <pc:docMk/>
            <pc:sldMk cId="67799323" sldId="318"/>
            <ac:spMk id="3" creationId="{FF500A54-485F-5701-E685-69E3E2AF9924}"/>
          </ac:spMkLst>
        </pc:spChg>
      </pc:sldChg>
      <pc:sldChg chg="addSp delSp modSp add mod ord">
        <pc:chgData name="Greg Searls" userId="232bf7c5-2311-403c-8855-1dc8d9d60540" providerId="ADAL" clId="{4D189902-9808-4A53-82F9-1BCC1730EF7D}" dt="2025-04-07T21:44:02.718" v="639" actId="20577"/>
        <pc:sldMkLst>
          <pc:docMk/>
          <pc:sldMk cId="1707960633" sldId="319"/>
        </pc:sldMkLst>
        <pc:spChg chg="mod">
          <ac:chgData name="Greg Searls" userId="232bf7c5-2311-403c-8855-1dc8d9d60540" providerId="ADAL" clId="{4D189902-9808-4A53-82F9-1BCC1730EF7D}" dt="2025-04-07T21:42:16.698" v="590"/>
          <ac:spMkLst>
            <pc:docMk/>
            <pc:sldMk cId="1707960633" sldId="319"/>
            <ac:spMk id="10" creationId="{89D63BF7-72F1-2AA9-6B48-B4F608E32B19}"/>
          </ac:spMkLst>
        </pc:spChg>
        <pc:graphicFrameChg chg="add mod">
          <ac:chgData name="Greg Searls" userId="232bf7c5-2311-403c-8855-1dc8d9d60540" providerId="ADAL" clId="{4D189902-9808-4A53-82F9-1BCC1730EF7D}" dt="2025-04-07T21:44:02.718" v="639" actId="20577"/>
          <ac:graphicFrameMkLst>
            <pc:docMk/>
            <pc:sldMk cId="1707960633" sldId="319"/>
            <ac:graphicFrameMk id="4" creationId="{FC76EEB1-9B1A-40F6-2F60-6F503A270239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A0DD5-57E6-4607-89EB-584E0CA4D6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BE6F8A-0995-480D-B61F-EE80AB3F011E}" type="pres">
      <dgm:prSet presAssocID="{E85A0DD5-57E6-4607-89EB-584E0CA4D64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75FA9A9-BC66-4A61-9D88-7D71B773D436}" type="presOf" srcId="{E85A0DD5-57E6-4607-89EB-584E0CA4D64E}" destId="{6FBE6F8A-0995-480D-B61F-EE80AB3F01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A0DD5-57E6-4607-89EB-584E0CA4D64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971F85-3A67-4EA8-B58B-CF580DEDBAAE}">
      <dgm:prSet/>
      <dgm:spPr/>
      <dgm:t>
        <a:bodyPr/>
        <a:lstStyle/>
        <a:p>
          <a:r>
            <a:rPr lang="en-US" dirty="0"/>
            <a:t>Part II: Privileges 101</a:t>
          </a:r>
        </a:p>
      </dgm:t>
    </dgm:pt>
    <dgm:pt modelId="{8A446E86-A466-4771-8BE7-0339715D5D5F}" type="parTrans" cxnId="{E1F52F7A-1BB2-421D-80A0-F5E123712846}">
      <dgm:prSet/>
      <dgm:spPr/>
      <dgm:t>
        <a:bodyPr/>
        <a:lstStyle/>
        <a:p>
          <a:endParaRPr lang="en-US"/>
        </a:p>
      </dgm:t>
    </dgm:pt>
    <dgm:pt modelId="{C3300F72-A356-45B7-A918-E3C8AEEEA34A}" type="sibTrans" cxnId="{E1F52F7A-1BB2-421D-80A0-F5E123712846}">
      <dgm:prSet/>
      <dgm:spPr/>
      <dgm:t>
        <a:bodyPr/>
        <a:lstStyle/>
        <a:p>
          <a:endParaRPr lang="en-US"/>
        </a:p>
      </dgm:t>
    </dgm:pt>
    <dgm:pt modelId="{F3961F37-25FE-40DB-A347-47F09D09D0FA}">
      <dgm:prSet/>
      <dgm:spPr/>
      <dgm:t>
        <a:bodyPr/>
        <a:lstStyle/>
        <a:p>
          <a:r>
            <a:rPr lang="en-US" dirty="0"/>
            <a:t>Part IV: Questions and Answers</a:t>
          </a:r>
        </a:p>
      </dgm:t>
    </dgm:pt>
    <dgm:pt modelId="{43597D27-A3F7-4130-A19B-10DAD43AD360}" type="parTrans" cxnId="{8F8FA353-F55C-4B8E-A3FD-3503949B2264}">
      <dgm:prSet/>
      <dgm:spPr/>
      <dgm:t>
        <a:bodyPr/>
        <a:lstStyle/>
        <a:p>
          <a:endParaRPr lang="en-US"/>
        </a:p>
      </dgm:t>
    </dgm:pt>
    <dgm:pt modelId="{EAEEB8BF-48F4-4E24-B4D8-B578A567B774}" type="sibTrans" cxnId="{8F8FA353-F55C-4B8E-A3FD-3503949B2264}">
      <dgm:prSet/>
      <dgm:spPr/>
      <dgm:t>
        <a:bodyPr/>
        <a:lstStyle/>
        <a:p>
          <a:endParaRPr lang="en-US"/>
        </a:p>
      </dgm:t>
    </dgm:pt>
    <dgm:pt modelId="{30F4B3C1-EF3E-45B0-9D82-9C1C9F9DABFC}">
      <dgm:prSet/>
      <dgm:spPr/>
      <dgm:t>
        <a:bodyPr/>
        <a:lstStyle/>
        <a:p>
          <a:r>
            <a:rPr lang="en-US" dirty="0"/>
            <a:t>Part III: Demonstration</a:t>
          </a:r>
        </a:p>
      </dgm:t>
    </dgm:pt>
    <dgm:pt modelId="{B22DCBE8-C169-4F48-96AB-95F91E81032E}" type="parTrans" cxnId="{99B0578D-842B-4547-A778-FACE84C09B70}">
      <dgm:prSet/>
      <dgm:spPr/>
      <dgm:t>
        <a:bodyPr/>
        <a:lstStyle/>
        <a:p>
          <a:endParaRPr lang="en-US"/>
        </a:p>
      </dgm:t>
    </dgm:pt>
    <dgm:pt modelId="{6487127B-8603-4238-A9AB-04227145EB8A}" type="sibTrans" cxnId="{99B0578D-842B-4547-A778-FACE84C09B70}">
      <dgm:prSet/>
      <dgm:spPr/>
      <dgm:t>
        <a:bodyPr/>
        <a:lstStyle/>
        <a:p>
          <a:endParaRPr lang="en-US"/>
        </a:p>
      </dgm:t>
    </dgm:pt>
    <dgm:pt modelId="{486318FC-7CF6-4AD4-807F-73645FDBCDC8}">
      <dgm:prSet/>
      <dgm:spPr/>
      <dgm:t>
        <a:bodyPr/>
        <a:lstStyle/>
        <a:p>
          <a:r>
            <a:rPr lang="en-US" dirty="0"/>
            <a:t>Part I: Counseling Compact Commission</a:t>
          </a:r>
        </a:p>
      </dgm:t>
    </dgm:pt>
    <dgm:pt modelId="{0922B0D0-AD42-481F-AC0A-E89AA4CF96EF}" type="sibTrans" cxnId="{802C9D96-373E-4013-8CCA-5C52E494D6A8}">
      <dgm:prSet/>
      <dgm:spPr/>
      <dgm:t>
        <a:bodyPr/>
        <a:lstStyle/>
        <a:p>
          <a:endParaRPr lang="en-US"/>
        </a:p>
      </dgm:t>
    </dgm:pt>
    <dgm:pt modelId="{37F900F6-61AF-4F7A-8A4F-AC20588A1E3E}" type="parTrans" cxnId="{802C9D96-373E-4013-8CCA-5C52E494D6A8}">
      <dgm:prSet/>
      <dgm:spPr/>
      <dgm:t>
        <a:bodyPr/>
        <a:lstStyle/>
        <a:p>
          <a:endParaRPr lang="en-US"/>
        </a:p>
      </dgm:t>
    </dgm:pt>
    <dgm:pt modelId="{6FBE6F8A-0995-480D-B61F-EE80AB3F011E}" type="pres">
      <dgm:prSet presAssocID="{E85A0DD5-57E6-4607-89EB-584E0CA4D64E}" presName="linear" presStyleCnt="0">
        <dgm:presLayoutVars>
          <dgm:animLvl val="lvl"/>
          <dgm:resizeHandles val="exact"/>
        </dgm:presLayoutVars>
      </dgm:prSet>
      <dgm:spPr/>
    </dgm:pt>
    <dgm:pt modelId="{845FA040-023F-4A30-A11A-50B6DDB03F8E}" type="pres">
      <dgm:prSet presAssocID="{486318FC-7CF6-4AD4-807F-73645FDBCDC8}" presName="parentText" presStyleLbl="node1" presStyleIdx="0" presStyleCnt="4" custScaleX="82645" custScaleY="82645">
        <dgm:presLayoutVars>
          <dgm:chMax val="0"/>
          <dgm:bulletEnabled val="1"/>
        </dgm:presLayoutVars>
      </dgm:prSet>
      <dgm:spPr/>
    </dgm:pt>
    <dgm:pt modelId="{232565EF-AFD1-4F2D-BED1-85F32C2B488B}" type="pres">
      <dgm:prSet presAssocID="{0922B0D0-AD42-481F-AC0A-E89AA4CF96EF}" presName="spacer" presStyleCnt="0"/>
      <dgm:spPr/>
    </dgm:pt>
    <dgm:pt modelId="{E989E316-288B-40C4-9C64-8C8B2956221D}" type="pres">
      <dgm:prSet presAssocID="{22971F85-3A67-4EA8-B58B-CF580DEDBAAE}" presName="parentText" presStyleLbl="node1" presStyleIdx="1" presStyleCnt="4" custScaleX="82645" custScaleY="82645">
        <dgm:presLayoutVars>
          <dgm:chMax val="0"/>
          <dgm:bulletEnabled val="1"/>
        </dgm:presLayoutVars>
      </dgm:prSet>
      <dgm:spPr/>
    </dgm:pt>
    <dgm:pt modelId="{7585573E-9C13-46AE-8690-E69056D711F2}" type="pres">
      <dgm:prSet presAssocID="{C3300F72-A356-45B7-A918-E3C8AEEEA34A}" presName="spacer" presStyleCnt="0"/>
      <dgm:spPr/>
    </dgm:pt>
    <dgm:pt modelId="{E97450A6-DADB-499A-B9AF-750456A0AE76}" type="pres">
      <dgm:prSet presAssocID="{30F4B3C1-EF3E-45B0-9D82-9C1C9F9DABFC}" presName="parentText" presStyleLbl="node1" presStyleIdx="2" presStyleCnt="4" custScaleX="82609" custScaleY="88612">
        <dgm:presLayoutVars>
          <dgm:chMax val="0"/>
          <dgm:bulletEnabled val="1"/>
        </dgm:presLayoutVars>
      </dgm:prSet>
      <dgm:spPr/>
    </dgm:pt>
    <dgm:pt modelId="{CFAB3DB1-21F9-47CA-BD12-B961EEDBDACA}" type="pres">
      <dgm:prSet presAssocID="{6487127B-8603-4238-A9AB-04227145EB8A}" presName="spacer" presStyleCnt="0"/>
      <dgm:spPr/>
    </dgm:pt>
    <dgm:pt modelId="{6410E99B-8B53-4328-B9FB-91AAB483C9F6}" type="pres">
      <dgm:prSet presAssocID="{F3961F37-25FE-40DB-A347-47F09D09D0FA}" presName="parentText" presStyleLbl="node1" presStyleIdx="3" presStyleCnt="4" custScaleX="82645" custScaleY="82645">
        <dgm:presLayoutVars>
          <dgm:chMax val="0"/>
          <dgm:bulletEnabled val="1"/>
        </dgm:presLayoutVars>
      </dgm:prSet>
      <dgm:spPr/>
    </dgm:pt>
  </dgm:ptLst>
  <dgm:cxnLst>
    <dgm:cxn modelId="{5143A210-555F-48DD-9973-D9FCAF45701F}" type="presOf" srcId="{F3961F37-25FE-40DB-A347-47F09D09D0FA}" destId="{6410E99B-8B53-4328-B9FB-91AAB483C9F6}" srcOrd="0" destOrd="0" presId="urn:microsoft.com/office/officeart/2005/8/layout/vList2"/>
    <dgm:cxn modelId="{8F8FA353-F55C-4B8E-A3FD-3503949B2264}" srcId="{E85A0DD5-57E6-4607-89EB-584E0CA4D64E}" destId="{F3961F37-25FE-40DB-A347-47F09D09D0FA}" srcOrd="3" destOrd="0" parTransId="{43597D27-A3F7-4130-A19B-10DAD43AD360}" sibTransId="{EAEEB8BF-48F4-4E24-B4D8-B578A567B774}"/>
    <dgm:cxn modelId="{9EB3A078-8AF1-4DA4-8A37-691F50E8BC2C}" type="presOf" srcId="{486318FC-7CF6-4AD4-807F-73645FDBCDC8}" destId="{845FA040-023F-4A30-A11A-50B6DDB03F8E}" srcOrd="0" destOrd="0" presId="urn:microsoft.com/office/officeart/2005/8/layout/vList2"/>
    <dgm:cxn modelId="{E1F52F7A-1BB2-421D-80A0-F5E123712846}" srcId="{E85A0DD5-57E6-4607-89EB-584E0CA4D64E}" destId="{22971F85-3A67-4EA8-B58B-CF580DEDBAAE}" srcOrd="1" destOrd="0" parTransId="{8A446E86-A466-4771-8BE7-0339715D5D5F}" sibTransId="{C3300F72-A356-45B7-A918-E3C8AEEEA34A}"/>
    <dgm:cxn modelId="{99B0578D-842B-4547-A778-FACE84C09B70}" srcId="{E85A0DD5-57E6-4607-89EB-584E0CA4D64E}" destId="{30F4B3C1-EF3E-45B0-9D82-9C1C9F9DABFC}" srcOrd="2" destOrd="0" parTransId="{B22DCBE8-C169-4F48-96AB-95F91E81032E}" sibTransId="{6487127B-8603-4238-A9AB-04227145EB8A}"/>
    <dgm:cxn modelId="{802C9D96-373E-4013-8CCA-5C52E494D6A8}" srcId="{E85A0DD5-57E6-4607-89EB-584E0CA4D64E}" destId="{486318FC-7CF6-4AD4-807F-73645FDBCDC8}" srcOrd="0" destOrd="0" parTransId="{37F900F6-61AF-4F7A-8A4F-AC20588A1E3E}" sibTransId="{0922B0D0-AD42-481F-AC0A-E89AA4CF96EF}"/>
    <dgm:cxn modelId="{D11DE6A7-5757-41F4-A80B-AF727593BCBE}" type="presOf" srcId="{30F4B3C1-EF3E-45B0-9D82-9C1C9F9DABFC}" destId="{E97450A6-DADB-499A-B9AF-750456A0AE76}" srcOrd="0" destOrd="0" presId="urn:microsoft.com/office/officeart/2005/8/layout/vList2"/>
    <dgm:cxn modelId="{175FA9A9-BC66-4A61-9D88-7D71B773D436}" type="presOf" srcId="{E85A0DD5-57E6-4607-89EB-584E0CA4D64E}" destId="{6FBE6F8A-0995-480D-B61F-EE80AB3F011E}" srcOrd="0" destOrd="0" presId="urn:microsoft.com/office/officeart/2005/8/layout/vList2"/>
    <dgm:cxn modelId="{DABA51EA-A719-418E-919D-2E0214362EB7}" type="presOf" srcId="{22971F85-3A67-4EA8-B58B-CF580DEDBAAE}" destId="{E989E316-288B-40C4-9C64-8C8B2956221D}" srcOrd="0" destOrd="0" presId="urn:microsoft.com/office/officeart/2005/8/layout/vList2"/>
    <dgm:cxn modelId="{1231A09E-9943-45E2-9470-8F7C511930E5}" type="presParOf" srcId="{6FBE6F8A-0995-480D-B61F-EE80AB3F011E}" destId="{845FA040-023F-4A30-A11A-50B6DDB03F8E}" srcOrd="0" destOrd="0" presId="urn:microsoft.com/office/officeart/2005/8/layout/vList2"/>
    <dgm:cxn modelId="{FE622D30-AF8F-4B0B-8119-D05E45F232E2}" type="presParOf" srcId="{6FBE6F8A-0995-480D-B61F-EE80AB3F011E}" destId="{232565EF-AFD1-4F2D-BED1-85F32C2B488B}" srcOrd="1" destOrd="0" presId="urn:microsoft.com/office/officeart/2005/8/layout/vList2"/>
    <dgm:cxn modelId="{9658C7B5-D7FA-429B-84B3-30AE48B4B2D3}" type="presParOf" srcId="{6FBE6F8A-0995-480D-B61F-EE80AB3F011E}" destId="{E989E316-288B-40C4-9C64-8C8B2956221D}" srcOrd="2" destOrd="0" presId="urn:microsoft.com/office/officeart/2005/8/layout/vList2"/>
    <dgm:cxn modelId="{BFE006EF-CE5E-4955-8AC4-1BE033C94089}" type="presParOf" srcId="{6FBE6F8A-0995-480D-B61F-EE80AB3F011E}" destId="{7585573E-9C13-46AE-8690-E69056D711F2}" srcOrd="3" destOrd="0" presId="urn:microsoft.com/office/officeart/2005/8/layout/vList2"/>
    <dgm:cxn modelId="{A5C02F63-9FA7-4BD6-A05D-36278A58404E}" type="presParOf" srcId="{6FBE6F8A-0995-480D-B61F-EE80AB3F011E}" destId="{E97450A6-DADB-499A-B9AF-750456A0AE76}" srcOrd="4" destOrd="0" presId="urn:microsoft.com/office/officeart/2005/8/layout/vList2"/>
    <dgm:cxn modelId="{74E88046-D5F5-4DA0-AAD4-7A5C7C403AAF}" type="presParOf" srcId="{6FBE6F8A-0995-480D-B61F-EE80AB3F011E}" destId="{CFAB3DB1-21F9-47CA-BD12-B961EEDBDACA}" srcOrd="5" destOrd="0" presId="urn:microsoft.com/office/officeart/2005/8/layout/vList2"/>
    <dgm:cxn modelId="{0D14BECE-C807-4841-A1AC-30E48B9E2E04}" type="presParOf" srcId="{6FBE6F8A-0995-480D-B61F-EE80AB3F011E}" destId="{6410E99B-8B53-4328-B9FB-91AAB483C9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0E7E7A-655D-42DB-8B5B-C4E1E3C65394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10890B-B959-4DCE-AE92-6F8D4666DFC4}">
      <dgm:prSet/>
      <dgm:spPr/>
      <dgm:t>
        <a:bodyPr/>
        <a:lstStyle/>
        <a:p>
          <a:r>
            <a:rPr lang="en-US"/>
            <a:t>Practice under the laws, regulations, and scope of practice as legally allowed where the client is at the time of services.</a:t>
          </a:r>
        </a:p>
      </dgm:t>
    </dgm:pt>
    <dgm:pt modelId="{741664C1-3DEA-4660-8DCD-8D498A7E369E}" type="parTrans" cxnId="{B431D806-A279-4F52-AF8A-1C0D9B194308}">
      <dgm:prSet/>
      <dgm:spPr/>
      <dgm:t>
        <a:bodyPr/>
        <a:lstStyle/>
        <a:p>
          <a:endParaRPr lang="en-US"/>
        </a:p>
      </dgm:t>
    </dgm:pt>
    <dgm:pt modelId="{C87E436B-D5B8-4293-83C4-31C7866BC237}" type="sibTrans" cxnId="{B431D806-A279-4F52-AF8A-1C0D9B194308}">
      <dgm:prSet/>
      <dgm:spPr/>
      <dgm:t>
        <a:bodyPr/>
        <a:lstStyle/>
        <a:p>
          <a:endParaRPr lang="en-US"/>
        </a:p>
      </dgm:t>
    </dgm:pt>
    <dgm:pt modelId="{ACC5EC79-0DAA-429C-BA0E-9F1DD6760632}">
      <dgm:prSet/>
      <dgm:spPr/>
      <dgm:t>
        <a:bodyPr/>
        <a:lstStyle/>
        <a:p>
          <a:r>
            <a:rPr lang="en-US"/>
            <a:t>Privileges expire based upon the expiration date of your home state license.</a:t>
          </a:r>
        </a:p>
      </dgm:t>
    </dgm:pt>
    <dgm:pt modelId="{A1B370FB-A199-486A-BE8A-E828DD879853}" type="parTrans" cxnId="{8EA39814-C934-440B-966B-5331B41CF1C6}">
      <dgm:prSet/>
      <dgm:spPr/>
      <dgm:t>
        <a:bodyPr/>
        <a:lstStyle/>
        <a:p>
          <a:endParaRPr lang="en-US"/>
        </a:p>
      </dgm:t>
    </dgm:pt>
    <dgm:pt modelId="{BCC5333D-613D-4572-A1D5-023B2D5647B3}" type="sibTrans" cxnId="{8EA39814-C934-440B-966B-5331B41CF1C6}">
      <dgm:prSet/>
      <dgm:spPr/>
      <dgm:t>
        <a:bodyPr/>
        <a:lstStyle/>
        <a:p>
          <a:endParaRPr lang="en-US"/>
        </a:p>
      </dgm:t>
    </dgm:pt>
    <dgm:pt modelId="{6EE97942-7540-47FD-9D32-C365C7F972F5}">
      <dgm:prSet/>
      <dgm:spPr/>
      <dgm:t>
        <a:bodyPr/>
        <a:lstStyle/>
        <a:p>
          <a:r>
            <a:rPr lang="en-US" dirty="0"/>
            <a:t>No state-specific CEU requirements to maintain a privilege. Maintain your Home State License </a:t>
          </a:r>
        </a:p>
      </dgm:t>
    </dgm:pt>
    <dgm:pt modelId="{8C351B76-1D28-4E8F-B1B7-2E494F103BD9}" type="parTrans" cxnId="{D0A70766-3B3D-47A6-A811-CD93AB75EDDD}">
      <dgm:prSet/>
      <dgm:spPr/>
      <dgm:t>
        <a:bodyPr/>
        <a:lstStyle/>
        <a:p>
          <a:endParaRPr lang="en-US"/>
        </a:p>
      </dgm:t>
    </dgm:pt>
    <dgm:pt modelId="{42D342D0-D0B1-499C-8D12-8A4FBDA38378}" type="sibTrans" cxnId="{D0A70766-3B3D-47A6-A811-CD93AB75EDDD}">
      <dgm:prSet/>
      <dgm:spPr/>
      <dgm:t>
        <a:bodyPr/>
        <a:lstStyle/>
        <a:p>
          <a:endParaRPr lang="en-US"/>
        </a:p>
      </dgm:t>
    </dgm:pt>
    <dgm:pt modelId="{145B6CB9-C9DE-49A4-8973-8D503F99B822}">
      <dgm:prSet/>
      <dgm:spPr/>
      <dgm:t>
        <a:bodyPr/>
        <a:lstStyle/>
        <a:p>
          <a:r>
            <a:rPr lang="en-US"/>
            <a:t>Seek the continued privilege after your home state license has been renewed and information uploaded to the Compact database.</a:t>
          </a:r>
        </a:p>
      </dgm:t>
    </dgm:pt>
    <dgm:pt modelId="{3C54411C-ABC4-40F0-B9FD-229DA415C90A}" type="parTrans" cxnId="{3D036A37-466E-46A5-BB43-D7BC8C6316AC}">
      <dgm:prSet/>
      <dgm:spPr/>
      <dgm:t>
        <a:bodyPr/>
        <a:lstStyle/>
        <a:p>
          <a:endParaRPr lang="en-US"/>
        </a:p>
      </dgm:t>
    </dgm:pt>
    <dgm:pt modelId="{2B01CF16-D8F5-4944-B1C0-DD6BEDB695A3}" type="sibTrans" cxnId="{3D036A37-466E-46A5-BB43-D7BC8C6316AC}">
      <dgm:prSet/>
      <dgm:spPr/>
      <dgm:t>
        <a:bodyPr/>
        <a:lstStyle/>
        <a:p>
          <a:endParaRPr lang="en-US"/>
        </a:p>
      </dgm:t>
    </dgm:pt>
    <dgm:pt modelId="{87751896-F3CC-4938-B9AE-C63B717B25C6}" type="pres">
      <dgm:prSet presAssocID="{120E7E7A-655D-42DB-8B5B-C4E1E3C65394}" presName="root" presStyleCnt="0">
        <dgm:presLayoutVars>
          <dgm:dir/>
          <dgm:resizeHandles val="exact"/>
        </dgm:presLayoutVars>
      </dgm:prSet>
      <dgm:spPr/>
    </dgm:pt>
    <dgm:pt modelId="{FE12EA07-105A-426D-AD26-190ADFFCE120}" type="pres">
      <dgm:prSet presAssocID="{120E7E7A-655D-42DB-8B5B-C4E1E3C65394}" presName="container" presStyleCnt="0">
        <dgm:presLayoutVars>
          <dgm:dir/>
          <dgm:resizeHandles val="exact"/>
        </dgm:presLayoutVars>
      </dgm:prSet>
      <dgm:spPr/>
    </dgm:pt>
    <dgm:pt modelId="{0BA797FD-1FA2-4BE2-A618-A42F61749766}" type="pres">
      <dgm:prSet presAssocID="{DB10890B-B959-4DCE-AE92-6F8D4666DFC4}" presName="compNode" presStyleCnt="0"/>
      <dgm:spPr/>
    </dgm:pt>
    <dgm:pt modelId="{02172ABA-203D-4687-A0C7-4F28891B9785}" type="pres">
      <dgm:prSet presAssocID="{DB10890B-B959-4DCE-AE92-6F8D4666DFC4}" presName="iconBgRect" presStyleLbl="bgShp" presStyleIdx="0" presStyleCnt="4"/>
      <dgm:spPr>
        <a:solidFill>
          <a:srgbClr val="BEDEF5"/>
        </a:solidFill>
      </dgm:spPr>
    </dgm:pt>
    <dgm:pt modelId="{F935AC5A-3349-4E7F-B4A8-98BBB63D6436}" type="pres">
      <dgm:prSet presAssocID="{DB10890B-B959-4DCE-AE92-6F8D4666DFC4}" presName="iconRect" presStyleLbl="node1" presStyleIdx="0" presStyleCnt="4"/>
      <dgm:spPr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1C3E513-42C4-49D7-901A-6354CA79FA5C}" type="pres">
      <dgm:prSet presAssocID="{DB10890B-B959-4DCE-AE92-6F8D4666DFC4}" presName="spaceRect" presStyleCnt="0"/>
      <dgm:spPr/>
    </dgm:pt>
    <dgm:pt modelId="{F1B92C00-4F91-457A-BEA2-722A0F264F52}" type="pres">
      <dgm:prSet presAssocID="{DB10890B-B959-4DCE-AE92-6F8D4666DFC4}" presName="textRect" presStyleLbl="revTx" presStyleIdx="0" presStyleCnt="4">
        <dgm:presLayoutVars>
          <dgm:chMax val="1"/>
          <dgm:chPref val="1"/>
        </dgm:presLayoutVars>
      </dgm:prSet>
      <dgm:spPr/>
    </dgm:pt>
    <dgm:pt modelId="{ED9BD6F3-D345-4B12-AE10-8F485F5CBDAD}" type="pres">
      <dgm:prSet presAssocID="{C87E436B-D5B8-4293-83C4-31C7866BC237}" presName="sibTrans" presStyleLbl="sibTrans2D1" presStyleIdx="0" presStyleCnt="0"/>
      <dgm:spPr/>
    </dgm:pt>
    <dgm:pt modelId="{54690180-44EE-41E2-A3C6-283381A06BD8}" type="pres">
      <dgm:prSet presAssocID="{ACC5EC79-0DAA-429C-BA0E-9F1DD6760632}" presName="compNode" presStyleCnt="0"/>
      <dgm:spPr/>
    </dgm:pt>
    <dgm:pt modelId="{B0F28B60-6FBA-4840-9623-C48CDA340949}" type="pres">
      <dgm:prSet presAssocID="{ACC5EC79-0DAA-429C-BA0E-9F1DD6760632}" presName="iconBgRect" presStyleLbl="bgShp" presStyleIdx="1" presStyleCnt="4"/>
      <dgm:spPr>
        <a:solidFill>
          <a:srgbClr val="273C7A"/>
        </a:solidFill>
      </dgm:spPr>
    </dgm:pt>
    <dgm:pt modelId="{C98AF9AA-29DA-4E9F-A6E5-B1743ABF800A}" type="pres">
      <dgm:prSet presAssocID="{ACC5EC79-0DAA-429C-BA0E-9F1DD6760632}" presName="iconRect" presStyleLbl="node1" presStyleIdx="1" presStyleCnt="4"/>
      <dgm:spPr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306D539-4C59-4C7C-89F1-9D17F8EBCB3C}" type="pres">
      <dgm:prSet presAssocID="{ACC5EC79-0DAA-429C-BA0E-9F1DD6760632}" presName="spaceRect" presStyleCnt="0"/>
      <dgm:spPr/>
    </dgm:pt>
    <dgm:pt modelId="{6692177D-9E6E-4553-BE55-E5D0D219DA62}" type="pres">
      <dgm:prSet presAssocID="{ACC5EC79-0DAA-429C-BA0E-9F1DD6760632}" presName="textRect" presStyleLbl="revTx" presStyleIdx="1" presStyleCnt="4">
        <dgm:presLayoutVars>
          <dgm:chMax val="1"/>
          <dgm:chPref val="1"/>
        </dgm:presLayoutVars>
      </dgm:prSet>
      <dgm:spPr/>
    </dgm:pt>
    <dgm:pt modelId="{943D5776-8BBA-4BF4-8D10-586039173F7E}" type="pres">
      <dgm:prSet presAssocID="{BCC5333D-613D-4572-A1D5-023B2D5647B3}" presName="sibTrans" presStyleLbl="sibTrans2D1" presStyleIdx="0" presStyleCnt="0"/>
      <dgm:spPr/>
    </dgm:pt>
    <dgm:pt modelId="{D1FA0A2E-3ECF-4532-8573-884089DE16AD}" type="pres">
      <dgm:prSet presAssocID="{6EE97942-7540-47FD-9D32-C365C7F972F5}" presName="compNode" presStyleCnt="0"/>
      <dgm:spPr/>
    </dgm:pt>
    <dgm:pt modelId="{44456F14-CE0F-4086-BAB4-D97542827DA2}" type="pres">
      <dgm:prSet presAssocID="{6EE97942-7540-47FD-9D32-C365C7F972F5}" presName="iconBgRect" presStyleLbl="bgShp" presStyleIdx="2" presStyleCnt="4"/>
      <dgm:spPr>
        <a:solidFill>
          <a:srgbClr val="273C7A"/>
        </a:solidFill>
      </dgm:spPr>
    </dgm:pt>
    <dgm:pt modelId="{32B23052-0369-48AE-83EC-D1AA77E55324}" type="pres">
      <dgm:prSet presAssocID="{6EE97942-7540-47FD-9D32-C365C7F972F5}" presName="iconRect" presStyleLbl="node1" presStyleIdx="2" presStyleCnt="4"/>
      <dgm:spPr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5546384-3D27-4B41-BA55-E6F961F95C18}" type="pres">
      <dgm:prSet presAssocID="{6EE97942-7540-47FD-9D32-C365C7F972F5}" presName="spaceRect" presStyleCnt="0"/>
      <dgm:spPr/>
    </dgm:pt>
    <dgm:pt modelId="{F89988D1-CEF2-467A-AFEA-127135B2B23A}" type="pres">
      <dgm:prSet presAssocID="{6EE97942-7540-47FD-9D32-C365C7F972F5}" presName="textRect" presStyleLbl="revTx" presStyleIdx="2" presStyleCnt="4">
        <dgm:presLayoutVars>
          <dgm:chMax val="1"/>
          <dgm:chPref val="1"/>
        </dgm:presLayoutVars>
      </dgm:prSet>
      <dgm:spPr/>
    </dgm:pt>
    <dgm:pt modelId="{4671A25F-643D-45CF-B210-F3B627784392}" type="pres">
      <dgm:prSet presAssocID="{42D342D0-D0B1-499C-8D12-8A4FBDA38378}" presName="sibTrans" presStyleLbl="sibTrans2D1" presStyleIdx="0" presStyleCnt="0"/>
      <dgm:spPr/>
    </dgm:pt>
    <dgm:pt modelId="{47B1AC93-E021-4EA8-9236-293BD93BFD1D}" type="pres">
      <dgm:prSet presAssocID="{145B6CB9-C9DE-49A4-8973-8D503F99B822}" presName="compNode" presStyleCnt="0"/>
      <dgm:spPr/>
    </dgm:pt>
    <dgm:pt modelId="{13D21544-4889-435F-95F4-3CB8707A0AA0}" type="pres">
      <dgm:prSet presAssocID="{145B6CB9-C9DE-49A4-8973-8D503F99B822}" presName="iconBgRect" presStyleLbl="bgShp" presStyleIdx="3" presStyleCnt="4"/>
      <dgm:spPr>
        <a:solidFill>
          <a:srgbClr val="BEDEF5"/>
        </a:solidFill>
      </dgm:spPr>
    </dgm:pt>
    <dgm:pt modelId="{81E5AA04-99A6-44D8-A1CB-657A4FEDA310}" type="pres">
      <dgm:prSet presAssocID="{145B6CB9-C9DE-49A4-8973-8D503F99B822}" presName="iconRect" presStyleLbl="node1" presStyleIdx="3" presStyleCnt="4"/>
      <dgm:spPr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CD74A21-767D-45C4-9CC0-F6BD2CE36CEA}" type="pres">
      <dgm:prSet presAssocID="{145B6CB9-C9DE-49A4-8973-8D503F99B822}" presName="spaceRect" presStyleCnt="0"/>
      <dgm:spPr/>
    </dgm:pt>
    <dgm:pt modelId="{090BB3B6-4666-4D67-B671-5E54331E8A12}" type="pres">
      <dgm:prSet presAssocID="{145B6CB9-C9DE-49A4-8973-8D503F99B82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431D806-A279-4F52-AF8A-1C0D9B194308}" srcId="{120E7E7A-655D-42DB-8B5B-C4E1E3C65394}" destId="{DB10890B-B959-4DCE-AE92-6F8D4666DFC4}" srcOrd="0" destOrd="0" parTransId="{741664C1-3DEA-4660-8DCD-8D498A7E369E}" sibTransId="{C87E436B-D5B8-4293-83C4-31C7866BC237}"/>
    <dgm:cxn modelId="{0812940A-39BB-4329-A14A-1009511DAD5A}" type="presOf" srcId="{145B6CB9-C9DE-49A4-8973-8D503F99B822}" destId="{090BB3B6-4666-4D67-B671-5E54331E8A12}" srcOrd="0" destOrd="0" presId="urn:microsoft.com/office/officeart/2018/2/layout/IconCircleList"/>
    <dgm:cxn modelId="{8EA39814-C934-440B-966B-5331B41CF1C6}" srcId="{120E7E7A-655D-42DB-8B5B-C4E1E3C65394}" destId="{ACC5EC79-0DAA-429C-BA0E-9F1DD6760632}" srcOrd="1" destOrd="0" parTransId="{A1B370FB-A199-486A-BE8A-E828DD879853}" sibTransId="{BCC5333D-613D-4572-A1D5-023B2D5647B3}"/>
    <dgm:cxn modelId="{1028C724-B142-43B1-B74F-8080DA32DDC5}" type="presOf" srcId="{BCC5333D-613D-4572-A1D5-023B2D5647B3}" destId="{943D5776-8BBA-4BF4-8D10-586039173F7E}" srcOrd="0" destOrd="0" presId="urn:microsoft.com/office/officeart/2018/2/layout/IconCircleList"/>
    <dgm:cxn modelId="{3D036A37-466E-46A5-BB43-D7BC8C6316AC}" srcId="{120E7E7A-655D-42DB-8B5B-C4E1E3C65394}" destId="{145B6CB9-C9DE-49A4-8973-8D503F99B822}" srcOrd="3" destOrd="0" parTransId="{3C54411C-ABC4-40F0-B9FD-229DA415C90A}" sibTransId="{2B01CF16-D8F5-4944-B1C0-DD6BEDB695A3}"/>
    <dgm:cxn modelId="{D0A70766-3B3D-47A6-A811-CD93AB75EDDD}" srcId="{120E7E7A-655D-42DB-8B5B-C4E1E3C65394}" destId="{6EE97942-7540-47FD-9D32-C365C7F972F5}" srcOrd="2" destOrd="0" parTransId="{8C351B76-1D28-4E8F-B1B7-2E494F103BD9}" sibTransId="{42D342D0-D0B1-499C-8D12-8A4FBDA38378}"/>
    <dgm:cxn modelId="{5A844158-3197-4251-90F0-681FF8342C6E}" type="presOf" srcId="{C87E436B-D5B8-4293-83C4-31C7866BC237}" destId="{ED9BD6F3-D345-4B12-AE10-8F485F5CBDAD}" srcOrd="0" destOrd="0" presId="urn:microsoft.com/office/officeart/2018/2/layout/IconCircleList"/>
    <dgm:cxn modelId="{BCD30D8E-52AF-401B-B518-6975E2BBEC39}" type="presOf" srcId="{ACC5EC79-0DAA-429C-BA0E-9F1DD6760632}" destId="{6692177D-9E6E-4553-BE55-E5D0D219DA62}" srcOrd="0" destOrd="0" presId="urn:microsoft.com/office/officeart/2018/2/layout/IconCircleList"/>
    <dgm:cxn modelId="{84B3179D-BB0A-4A2A-8B11-5BBDE14DC929}" type="presOf" srcId="{120E7E7A-655D-42DB-8B5B-C4E1E3C65394}" destId="{87751896-F3CC-4938-B9AE-C63B717B25C6}" srcOrd="0" destOrd="0" presId="urn:microsoft.com/office/officeart/2018/2/layout/IconCircleList"/>
    <dgm:cxn modelId="{927304A6-F8BE-4629-90B2-E74C79E38F94}" type="presOf" srcId="{6EE97942-7540-47FD-9D32-C365C7F972F5}" destId="{F89988D1-CEF2-467A-AFEA-127135B2B23A}" srcOrd="0" destOrd="0" presId="urn:microsoft.com/office/officeart/2018/2/layout/IconCircleList"/>
    <dgm:cxn modelId="{EA6977B0-1D17-4B05-80CA-F7CF6FE5C002}" type="presOf" srcId="{DB10890B-B959-4DCE-AE92-6F8D4666DFC4}" destId="{F1B92C00-4F91-457A-BEA2-722A0F264F52}" srcOrd="0" destOrd="0" presId="urn:microsoft.com/office/officeart/2018/2/layout/IconCircleList"/>
    <dgm:cxn modelId="{FE9AA1EB-AB7D-4E1A-BD1B-9EF139DA8C5D}" type="presOf" srcId="{42D342D0-D0B1-499C-8D12-8A4FBDA38378}" destId="{4671A25F-643D-45CF-B210-F3B627784392}" srcOrd="0" destOrd="0" presId="urn:microsoft.com/office/officeart/2018/2/layout/IconCircleList"/>
    <dgm:cxn modelId="{A2E31821-E361-4039-A9A4-17638B4BFB74}" type="presParOf" srcId="{87751896-F3CC-4938-B9AE-C63B717B25C6}" destId="{FE12EA07-105A-426D-AD26-190ADFFCE120}" srcOrd="0" destOrd="0" presId="urn:microsoft.com/office/officeart/2018/2/layout/IconCircleList"/>
    <dgm:cxn modelId="{5480ADDC-454C-43BE-98B6-258859AA44BF}" type="presParOf" srcId="{FE12EA07-105A-426D-AD26-190ADFFCE120}" destId="{0BA797FD-1FA2-4BE2-A618-A42F61749766}" srcOrd="0" destOrd="0" presId="urn:microsoft.com/office/officeart/2018/2/layout/IconCircleList"/>
    <dgm:cxn modelId="{13875C29-87A4-4AB3-B790-7C0CE6780781}" type="presParOf" srcId="{0BA797FD-1FA2-4BE2-A618-A42F61749766}" destId="{02172ABA-203D-4687-A0C7-4F28891B9785}" srcOrd="0" destOrd="0" presId="urn:microsoft.com/office/officeart/2018/2/layout/IconCircleList"/>
    <dgm:cxn modelId="{BFC96691-F28E-4F28-B3C4-F5A076502840}" type="presParOf" srcId="{0BA797FD-1FA2-4BE2-A618-A42F61749766}" destId="{F935AC5A-3349-4E7F-B4A8-98BBB63D6436}" srcOrd="1" destOrd="0" presId="urn:microsoft.com/office/officeart/2018/2/layout/IconCircleList"/>
    <dgm:cxn modelId="{0CC3DB73-ADE9-469D-B2D0-F13B07E752D5}" type="presParOf" srcId="{0BA797FD-1FA2-4BE2-A618-A42F61749766}" destId="{41C3E513-42C4-49D7-901A-6354CA79FA5C}" srcOrd="2" destOrd="0" presId="urn:microsoft.com/office/officeart/2018/2/layout/IconCircleList"/>
    <dgm:cxn modelId="{A4659317-1CBC-47D3-805C-6BDBE61388D7}" type="presParOf" srcId="{0BA797FD-1FA2-4BE2-A618-A42F61749766}" destId="{F1B92C00-4F91-457A-BEA2-722A0F264F52}" srcOrd="3" destOrd="0" presId="urn:microsoft.com/office/officeart/2018/2/layout/IconCircleList"/>
    <dgm:cxn modelId="{EAD55534-84E1-4941-9140-810994CF5B3B}" type="presParOf" srcId="{FE12EA07-105A-426D-AD26-190ADFFCE120}" destId="{ED9BD6F3-D345-4B12-AE10-8F485F5CBDAD}" srcOrd="1" destOrd="0" presId="urn:microsoft.com/office/officeart/2018/2/layout/IconCircleList"/>
    <dgm:cxn modelId="{C890E057-DA14-4787-80AC-646F13D12BF0}" type="presParOf" srcId="{FE12EA07-105A-426D-AD26-190ADFFCE120}" destId="{54690180-44EE-41E2-A3C6-283381A06BD8}" srcOrd="2" destOrd="0" presId="urn:microsoft.com/office/officeart/2018/2/layout/IconCircleList"/>
    <dgm:cxn modelId="{2AD72D5E-59F0-4949-BE1C-6A734BD55D2A}" type="presParOf" srcId="{54690180-44EE-41E2-A3C6-283381A06BD8}" destId="{B0F28B60-6FBA-4840-9623-C48CDA340949}" srcOrd="0" destOrd="0" presId="urn:microsoft.com/office/officeart/2018/2/layout/IconCircleList"/>
    <dgm:cxn modelId="{32A6D252-EE84-4BCD-A38E-40216BCFFE49}" type="presParOf" srcId="{54690180-44EE-41E2-A3C6-283381A06BD8}" destId="{C98AF9AA-29DA-4E9F-A6E5-B1743ABF800A}" srcOrd="1" destOrd="0" presId="urn:microsoft.com/office/officeart/2018/2/layout/IconCircleList"/>
    <dgm:cxn modelId="{39D37E4E-1BEE-4DEC-B1AF-D36CF985210C}" type="presParOf" srcId="{54690180-44EE-41E2-A3C6-283381A06BD8}" destId="{8306D539-4C59-4C7C-89F1-9D17F8EBCB3C}" srcOrd="2" destOrd="0" presId="urn:microsoft.com/office/officeart/2018/2/layout/IconCircleList"/>
    <dgm:cxn modelId="{D8917B6E-A32C-4CB3-B6F9-4E43C629D56F}" type="presParOf" srcId="{54690180-44EE-41E2-A3C6-283381A06BD8}" destId="{6692177D-9E6E-4553-BE55-E5D0D219DA62}" srcOrd="3" destOrd="0" presId="urn:microsoft.com/office/officeart/2018/2/layout/IconCircleList"/>
    <dgm:cxn modelId="{C6962E04-B59C-4F5A-B694-784881789E89}" type="presParOf" srcId="{FE12EA07-105A-426D-AD26-190ADFFCE120}" destId="{943D5776-8BBA-4BF4-8D10-586039173F7E}" srcOrd="3" destOrd="0" presId="urn:microsoft.com/office/officeart/2018/2/layout/IconCircleList"/>
    <dgm:cxn modelId="{4B89CEB3-472C-4CF7-8101-46A2E1476CBD}" type="presParOf" srcId="{FE12EA07-105A-426D-AD26-190ADFFCE120}" destId="{D1FA0A2E-3ECF-4532-8573-884089DE16AD}" srcOrd="4" destOrd="0" presId="urn:microsoft.com/office/officeart/2018/2/layout/IconCircleList"/>
    <dgm:cxn modelId="{86B62859-12C5-4162-9B4E-9462E37555B0}" type="presParOf" srcId="{D1FA0A2E-3ECF-4532-8573-884089DE16AD}" destId="{44456F14-CE0F-4086-BAB4-D97542827DA2}" srcOrd="0" destOrd="0" presId="urn:microsoft.com/office/officeart/2018/2/layout/IconCircleList"/>
    <dgm:cxn modelId="{B4B93F91-98DB-4985-8E44-A505294FBDD6}" type="presParOf" srcId="{D1FA0A2E-3ECF-4532-8573-884089DE16AD}" destId="{32B23052-0369-48AE-83EC-D1AA77E55324}" srcOrd="1" destOrd="0" presId="urn:microsoft.com/office/officeart/2018/2/layout/IconCircleList"/>
    <dgm:cxn modelId="{EF24A2F9-3770-4049-A936-F7241009D265}" type="presParOf" srcId="{D1FA0A2E-3ECF-4532-8573-884089DE16AD}" destId="{C5546384-3D27-4B41-BA55-E6F961F95C18}" srcOrd="2" destOrd="0" presId="urn:microsoft.com/office/officeart/2018/2/layout/IconCircleList"/>
    <dgm:cxn modelId="{EA8BD5E8-BFF1-41FE-8A90-B70ED6113EA1}" type="presParOf" srcId="{D1FA0A2E-3ECF-4532-8573-884089DE16AD}" destId="{F89988D1-CEF2-467A-AFEA-127135B2B23A}" srcOrd="3" destOrd="0" presId="urn:microsoft.com/office/officeart/2018/2/layout/IconCircleList"/>
    <dgm:cxn modelId="{C948CF1F-F96D-47F7-B6B0-41BB6B920A92}" type="presParOf" srcId="{FE12EA07-105A-426D-AD26-190ADFFCE120}" destId="{4671A25F-643D-45CF-B210-F3B627784392}" srcOrd="5" destOrd="0" presId="urn:microsoft.com/office/officeart/2018/2/layout/IconCircleList"/>
    <dgm:cxn modelId="{7C935868-4B3C-4F06-BE20-46BB267A8C2A}" type="presParOf" srcId="{FE12EA07-105A-426D-AD26-190ADFFCE120}" destId="{47B1AC93-E021-4EA8-9236-293BD93BFD1D}" srcOrd="6" destOrd="0" presId="urn:microsoft.com/office/officeart/2018/2/layout/IconCircleList"/>
    <dgm:cxn modelId="{7A4C8CA0-9D52-47C5-95DD-C66BA754E0DA}" type="presParOf" srcId="{47B1AC93-E021-4EA8-9236-293BD93BFD1D}" destId="{13D21544-4889-435F-95F4-3CB8707A0AA0}" srcOrd="0" destOrd="0" presId="urn:microsoft.com/office/officeart/2018/2/layout/IconCircleList"/>
    <dgm:cxn modelId="{5C705444-FD74-4A90-82A7-1F7D14BA6E74}" type="presParOf" srcId="{47B1AC93-E021-4EA8-9236-293BD93BFD1D}" destId="{81E5AA04-99A6-44D8-A1CB-657A4FEDA310}" srcOrd="1" destOrd="0" presId="urn:microsoft.com/office/officeart/2018/2/layout/IconCircleList"/>
    <dgm:cxn modelId="{B8D02EF0-8EC6-4CF5-BE36-D261FE12C191}" type="presParOf" srcId="{47B1AC93-E021-4EA8-9236-293BD93BFD1D}" destId="{7CD74A21-767D-45C4-9CC0-F6BD2CE36CEA}" srcOrd="2" destOrd="0" presId="urn:microsoft.com/office/officeart/2018/2/layout/IconCircleList"/>
    <dgm:cxn modelId="{26C762EE-2A66-4DDC-94E9-36BA7DE75CBC}" type="presParOf" srcId="{47B1AC93-E021-4EA8-9236-293BD93BFD1D}" destId="{090BB3B6-4666-4D67-B671-5E54331E8A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FA040-023F-4A30-A11A-50B6DDB03F8E}">
      <dsp:nvSpPr>
        <dsp:cNvPr id="0" name=""/>
        <dsp:cNvSpPr/>
      </dsp:nvSpPr>
      <dsp:spPr>
        <a:xfrm>
          <a:off x="912491" y="30550"/>
          <a:ext cx="8690617" cy="931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Part I: Counseling Compact Commission</a:t>
          </a:r>
        </a:p>
      </dsp:txBody>
      <dsp:txXfrm>
        <a:off x="957971" y="76030"/>
        <a:ext cx="8599657" cy="840692"/>
      </dsp:txXfrm>
    </dsp:sp>
    <dsp:sp modelId="{E989E316-288B-40C4-9C64-8C8B2956221D}">
      <dsp:nvSpPr>
        <dsp:cNvPr id="0" name=""/>
        <dsp:cNvSpPr/>
      </dsp:nvSpPr>
      <dsp:spPr>
        <a:xfrm>
          <a:off x="912491" y="1097563"/>
          <a:ext cx="8690617" cy="931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Part II: Privileges 101</a:t>
          </a:r>
        </a:p>
      </dsp:txBody>
      <dsp:txXfrm>
        <a:off x="957971" y="1143043"/>
        <a:ext cx="8599657" cy="840692"/>
      </dsp:txXfrm>
    </dsp:sp>
    <dsp:sp modelId="{E97450A6-DADB-499A-B9AF-750456A0AE76}">
      <dsp:nvSpPr>
        <dsp:cNvPr id="0" name=""/>
        <dsp:cNvSpPr/>
      </dsp:nvSpPr>
      <dsp:spPr>
        <a:xfrm>
          <a:off x="914383" y="2164576"/>
          <a:ext cx="8686832" cy="9989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Part III: Demonstration</a:t>
          </a:r>
        </a:p>
      </dsp:txBody>
      <dsp:txXfrm>
        <a:off x="963146" y="2213339"/>
        <a:ext cx="8589306" cy="901392"/>
      </dsp:txXfrm>
    </dsp:sp>
    <dsp:sp modelId="{6410E99B-8B53-4328-B9FB-91AAB483C9F6}">
      <dsp:nvSpPr>
        <dsp:cNvPr id="0" name=""/>
        <dsp:cNvSpPr/>
      </dsp:nvSpPr>
      <dsp:spPr>
        <a:xfrm>
          <a:off x="912491" y="3298854"/>
          <a:ext cx="8690617" cy="931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Part IV: Questions and Answers</a:t>
          </a:r>
        </a:p>
      </dsp:txBody>
      <dsp:txXfrm>
        <a:off x="957971" y="3344334"/>
        <a:ext cx="8599657" cy="840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2ABA-203D-4687-A0C7-4F28891B9785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rgbClr val="BEDE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5AC5A-3349-4E7F-B4A8-98BBB63D6436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92C00-4F91-457A-BEA2-722A0F264F52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Practice under the laws, regulations, and scope of practice as legally allowed where the client is at the time of services.</a:t>
          </a:r>
        </a:p>
      </dsp:txBody>
      <dsp:txXfrm>
        <a:off x="1834517" y="469890"/>
        <a:ext cx="3148942" cy="1335915"/>
      </dsp:txXfrm>
    </dsp:sp>
    <dsp:sp modelId="{B0F28B60-6FBA-4840-9623-C48CDA340949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rgbClr val="273C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AF9AA-29DA-4E9F-A6E5-B1743ABF800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2177D-9E6E-4553-BE55-E5D0D219DA62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Privileges expire based upon the expiration date of your home state license.</a:t>
          </a:r>
        </a:p>
      </dsp:txBody>
      <dsp:txXfrm>
        <a:off x="7154322" y="469890"/>
        <a:ext cx="3148942" cy="1335915"/>
      </dsp:txXfrm>
    </dsp:sp>
    <dsp:sp modelId="{44456F14-CE0F-4086-BAB4-D97542827DA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rgbClr val="273C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23052-0369-48AE-83EC-D1AA77E55324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988D1-CEF2-467A-AFEA-127135B2B23A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state-specific CEU requirements to maintain a privilege. Maintain your Home State License </a:t>
          </a:r>
        </a:p>
      </dsp:txBody>
      <dsp:txXfrm>
        <a:off x="1834517" y="2545532"/>
        <a:ext cx="3148942" cy="1335915"/>
      </dsp:txXfrm>
    </dsp:sp>
    <dsp:sp modelId="{13D21544-4889-435F-95F4-3CB8707A0AA0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rgbClr val="BEDEF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5AA04-99A6-44D8-A1CB-657A4FEDA31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BB3B6-4666-4D67-B671-5E54331E8A12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Seek the continued privilege after your home state license has been renewed and information uploaded to the Compact database.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8F7DB7-81C1-F315-00A3-6AE8385D12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7EB9B-FB3A-7538-DB62-7A80F4857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1A3D-F9B3-412C-8403-98F10328624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2DCD7-1171-C66B-8F1B-3B91DA9A0A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6A588-F536-E650-D794-2651F2585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BBE79-21E4-43FF-B697-85373254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1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0800-82C5-48FD-BF63-5882239376F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AF416-6C14-43A4-ACE7-5AE21619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6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Disclosures not an attorney and not providing </a:t>
            </a:r>
            <a:r>
              <a:rPr lang="en-US"/>
              <a:t>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F416-6C14-43A4-ACE7-5AE2161936B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BD174-4F26-35B9-9399-EB293A69CC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F416-6C14-43A4-ACE7-5AE2161936B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8F893-E499-3832-9E36-F5D46C51F1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documentation requirements, differences in state laws, emergency plans, mandatory reporting. scope of practice, billing and insurance, Medicaid and Medicare, liability insurance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F416-6C14-43A4-ACE7-5AE2161936B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CA91-20DE-749E-FFC1-6F99184037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state vs remote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F416-6C14-43A4-ACE7-5AE2161936B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B9AA9-2DC6-6F85-BE97-42AF42B0BC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TN July 18, 2025 to </a:t>
            </a:r>
            <a:r>
              <a:rPr lang="en-US"/>
              <a:t>set fees.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AF416-6C14-43A4-ACE7-5AE2161936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2457-CF7F-4D9C-86B1-2288C6963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EFF8B-F170-49A8-B2F6-895732C44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24630-C99D-48F7-8F37-B2BC2C3A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3C17-AD3C-4E12-8E9C-EE62ADE8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AF66-FBB9-47D4-8FDD-0A0DABC2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5623-E1D6-4E1E-BF8B-7AF2691E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7D7CF-A618-49A3-AD1F-66E90CE2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7CB48-3644-40D9-8FD0-DF2C3B0D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ACA37-F878-4334-BDE6-395AEEEE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095E2-F696-4517-BE79-9A295461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70E73-BB47-40F5-891A-DC02CC327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660EA-12C0-4F4D-82D9-2F615BD6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5D4A4-A2EA-450A-B482-0056D1F5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0C4D-48BA-4058-8627-A19EEA08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D6115-D2AB-4C15-A53B-AD40504B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B234-1FA9-484D-8428-DA250A97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84D6-4C3B-4C03-BEC0-6EC4330EC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BAFE-87B8-4F51-97A6-45EE7ACC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2091-D3AE-4225-9D21-A8B73C21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51B9-D08D-4B6B-B2DC-03757A3C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4E92-2C3C-4520-802B-A327A01F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DC7C5-6101-412B-B312-D28B6DE0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229-273B-4CCE-A9E4-87DA800A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7E722-D2CD-4842-897D-01C1DB5E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06B3-0796-4ECA-A3BE-B4DCE0A2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F676-3584-4673-AE14-5C4FB325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147A-A0C8-4FB5-9982-DDCCBD390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09544-6672-4B66-B3E5-BEA6C960A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4E8CC-5727-48D5-9AFB-0A0DF90C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59C5C-E4F8-4DF4-8F90-1F58DD58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2A056-6B87-43AD-B52E-81C058D8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B17A-FEF5-4168-A91C-028DDAB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88036-5641-4C45-8F92-6A25D5BA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4447-A8E9-4CCB-A3EB-BF1728159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C5898-AB55-4FFA-9527-3C3D2879E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F15C0-0E16-4D6C-A66B-60040F76F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31DDD-6B7F-4423-849E-65457F6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47999-0419-4226-890E-51B5EB67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B2A29-F05B-475D-933C-73421AE2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5B67-2ECB-4EE5-BDAA-5B519938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73671-D9A1-4578-8986-725E8B81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3AE46-50C5-4F7E-BD1B-8081C916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B8964-4135-42BF-A158-E0C2D93A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A90EC-7993-4313-A550-0106FD0D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D0C93-FD07-4ECA-868A-56C52D81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6A88B-99A6-4A7B-902D-44AE6F32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6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8AEB-A3EA-4CF6-8299-3A03EBDB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1524-0759-43CB-9D9D-0035492B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354E8-FB24-4C1F-ABEC-A25DF96B8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A57DF-C8A3-40BA-9CE4-817A1986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8970E-734D-425B-9B8F-B3879294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9C49F-ADAB-4775-A92F-5C4C14C7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FFEB-CA4A-4317-B9AD-96C07A93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775E7-6531-4B12-AF72-76A34AE3D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89FBA-FEFB-4E4C-BFC7-2DA1CAC8E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ED3DA-9FEF-4B0E-A79A-C532397B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FEA30-0E6B-4345-A612-E7F42BEE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A1D16-5FED-4936-8AC8-BC1AFFD1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54961-1A44-405F-B591-8F064BE5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0E254-D52F-48B2-AE86-DB7357B89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A4B99-C695-4AFF-8C37-A9A9ACBC5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087F-E50F-4CA9-AC8F-0732E2D8C1E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345D5-3E74-42B7-BE89-8BA5FD1F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4748-2886-4E58-8C54-F12BE413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A097-DADA-4B27-9350-F670E02B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unselingcompact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pactconnect.org/" TargetMode="External"/><Relationship Id="rId4" Type="http://schemas.openxmlformats.org/officeDocument/2006/relationships/hyperlink" Target="https://counselingcompact.gov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phastockimages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unselingcompact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pactconnect.org/" TargetMode="External"/><Relationship Id="rId4" Type="http://schemas.openxmlformats.org/officeDocument/2006/relationships/hyperlink" Target="https://counselingcompact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FCBD6-C380-18B5-84D1-6E9DBD08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6DFFF-A5B8-A3BB-D75E-B7B646FA3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530002"/>
            <a:ext cx="10867696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" panose="020B0504020202020204" pitchFamily="34" charset="0"/>
              </a:rPr>
              <a:t>Contact Information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12F045C-0076-813A-8DC8-46349E249AB1}"/>
              </a:ext>
            </a:extLst>
          </p:cNvPr>
          <p:cNvSpPr txBox="1">
            <a:spLocks/>
          </p:cNvSpPr>
          <p:nvPr/>
        </p:nvSpPr>
        <p:spPr>
          <a:xfrm>
            <a:off x="536028" y="3246120"/>
            <a:ext cx="10867696" cy="2606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latin typeface="Avenir Next LT Pro" panose="020B0504020202020204" pitchFamily="34" charset="0"/>
                <a:ea typeface="ＭＳ Ｐゴシック" panose="020B0600070205080204" pitchFamily="34" charset="-128"/>
              </a:rPr>
              <a:t>Greg Searls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venir Next LT Pro" panose="020B0504020202020204" pitchFamily="34" charset="0"/>
                <a:ea typeface="ＭＳ Ｐゴシック" panose="020B0600070205080204" pitchFamily="34" charset="-128"/>
              </a:rPr>
              <a:t>Executive Director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venir Next LT Pro" panose="020B0504020202020204" pitchFamily="34" charset="0"/>
                <a:ea typeface="ＭＳ Ｐゴシック" panose="020B0600070205080204" pitchFamily="34" charset="-128"/>
              </a:rPr>
              <a:t>Counseling Compact Commission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latin typeface="Avenir Next LT Pro" panose="020B0504020202020204" pitchFamily="34" charset="0"/>
                <a:ea typeface="ＭＳ Ｐゴシック" panose="020B0600070205080204" pitchFamily="34" charset="-128"/>
                <a:hlinkClick r:id="rId3"/>
              </a:rPr>
              <a:t>info@counselingcompact.gov</a:t>
            </a:r>
            <a:endParaRPr lang="en-US" altLang="en-US" sz="2400" b="1" dirty="0">
              <a:latin typeface="Avenir Next LT Pro" panose="020B05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latin typeface="Avenir Next LT Pro" panose="020B0504020202020204" pitchFamily="34" charset="0"/>
                <a:ea typeface="ＭＳ Ｐゴシック" panose="020B0600070205080204" pitchFamily="34" charset="-128"/>
                <a:hlinkClick r:id="rId4"/>
              </a:rPr>
              <a:t>https://counselingcompact.gov</a:t>
            </a:r>
            <a:endParaRPr lang="en-US" altLang="en-US" sz="2400" b="1" dirty="0">
              <a:latin typeface="Avenir Next LT Pro" panose="020B05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>
                <a:latin typeface="Avenir Next LT Pro" panose="020B0504020202020204" pitchFamily="34" charset="0"/>
                <a:ea typeface="ＭＳ Ｐゴシック" panose="020B0600070205080204" pitchFamily="34" charset="-128"/>
                <a:hlinkClick r:id="rId5"/>
              </a:rPr>
              <a:t>https://compactconnect.org</a:t>
            </a:r>
            <a:endParaRPr lang="en-US" altLang="en-US" sz="2400" b="1" dirty="0">
              <a:latin typeface="Avenir Next LT Pro" panose="020B05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65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F72EC-C53B-CAE1-FE12-31926258B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B83F8D36-A318-B089-E18A-1F61314BD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9D6D5A-D41A-6A9D-5882-4EFA0C53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6" y="101064"/>
            <a:ext cx="1081736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ptos Display" panose="020B0004020202020204" pitchFamily="34" charset="0"/>
              </a:rPr>
              <a:t>Committees</a:t>
            </a:r>
            <a:endParaRPr lang="en-US" sz="4000" b="1" dirty="0">
              <a:solidFill>
                <a:srgbClr val="273C7A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CD57C2E-4031-1B00-8681-4576B5839D71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88906-08F5-9DA0-5744-CC566927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34" y="1285248"/>
            <a:ext cx="10417969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Executive Committee – 7 Delegates who are elected from the pool of Delegates. 4 Ex-Officio Members who represent major organizations within the Counseling Profession.</a:t>
            </a:r>
          </a:p>
          <a:p>
            <a:endParaRPr lang="en-US" dirty="0"/>
          </a:p>
          <a:p>
            <a:r>
              <a:rPr lang="en-US" dirty="0"/>
              <a:t>The Executive Committee appoints delegates to serve on the Finance, Rules, Compliance, and Election Committees. Temporary Representatives may also serve on Committees.</a:t>
            </a:r>
          </a:p>
          <a:p>
            <a:endParaRPr lang="en-US" dirty="0"/>
          </a:p>
          <a:p>
            <a:r>
              <a:rPr lang="en-US" dirty="0"/>
              <a:t>All Commission and Committee meetings are open to the public. Meeting information is available at </a:t>
            </a:r>
            <a:r>
              <a:rPr lang="en-US" dirty="0">
                <a:solidFill>
                  <a:schemeClr val="accent1"/>
                </a:solidFill>
              </a:rPr>
              <a:t>https://counselingcompact.gov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19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36AC4C4-A029-086E-B0BF-AF14E433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0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Commission Meetings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763A16-8283-534B-43AC-A0AE9FD4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338"/>
            <a:ext cx="10515600" cy="469941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Full Commission – Met February 12, 2025, Myrtle Beach, SC. Required to meet annually. 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Executive Committee – Meets the first Wednesday of every month at 1:00 p.m. E.T. for 90 minutes.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Finance Committee – Meets the second Wednesday of every month at 1:00 p.m. E.T. for one hour. 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Rules Committee – Meets the fourth Thursday of every month at 12:00 noon E.T. for 90 minutes.  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Compliance Committee – Meets the first Monday of each month (unless it is a holiday) at 12:00 noon for one hour.</a:t>
            </a:r>
          </a:p>
          <a:p>
            <a:pPr marL="0" indent="0" algn="ctr">
              <a:buNone/>
            </a:pPr>
            <a:r>
              <a:rPr lang="en-US" sz="2400" dirty="0"/>
              <a:t>*All meetings are open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19256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147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Why the Counseling Compact?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052C-A0FF-43D1-B99E-E7B4419F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81" y="1439744"/>
            <a:ext cx="10434637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Increases access to counseling services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Expands market opportunities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Supports military families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Facilitates telehealth but also allows in-person care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Counselor credentials transportable between member states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Promotes cooperation among Compact member states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Provides consumer protection across state lines</a:t>
            </a:r>
          </a:p>
        </p:txBody>
      </p:sp>
    </p:spTree>
    <p:extLst>
      <p:ext uri="{BB962C8B-B14F-4D97-AF65-F5344CB8AC3E}">
        <p14:creationId xmlns:p14="http://schemas.microsoft.com/office/powerpoint/2010/main" val="321191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7CEC-D04A-4D25-A13B-4A0890B7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1912253"/>
            <a:ext cx="10867696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5B5C61"/>
                </a:solidFill>
                <a:latin typeface="Avenir Next LT Pro" panose="020B0504020202020204" pitchFamily="34" charset="0"/>
              </a:rPr>
              <a:t>Privileges 101</a:t>
            </a:r>
          </a:p>
        </p:txBody>
      </p:sp>
    </p:spTree>
    <p:extLst>
      <p:ext uri="{BB962C8B-B14F-4D97-AF65-F5344CB8AC3E}">
        <p14:creationId xmlns:p14="http://schemas.microsoft.com/office/powerpoint/2010/main" val="200354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D0035-A6C6-CFE7-CFDE-3EF959630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101" y="720401"/>
            <a:ext cx="8125797" cy="5417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23E6CC-8F0F-AFA7-3CCE-55BCD32E91C0}"/>
              </a:ext>
            </a:extLst>
          </p:cNvPr>
          <p:cNvSpPr txBox="1"/>
          <p:nvPr/>
        </p:nvSpPr>
        <p:spPr>
          <a:xfrm>
            <a:off x="10158898" y="5799045"/>
            <a:ext cx="192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dirty="0">
                <a:solidFill>
                  <a:srgbClr val="666666"/>
                </a:solidFill>
                <a:effectLst/>
                <a:latin typeface="Source Sans Pro" panose="020F0502020204030204" pitchFamily="34" charset="0"/>
              </a:rPr>
              <a:t>Image courtesy of Alpha Stock Images - </a:t>
            </a:r>
            <a:r>
              <a:rPr lang="en-US" sz="800" b="0" i="0" dirty="0">
                <a:solidFill>
                  <a:srgbClr val="666666"/>
                </a:solidFill>
                <a:effectLst/>
                <a:latin typeface="Source Sans Pro" panose="020F0502020204030204" pitchFamily="34" charset="0"/>
                <a:hlinkClick r:id="rId6"/>
              </a:rPr>
              <a:t>http://alphastockimages.com/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7352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B9813-B60C-116D-0769-CD4CBC80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47D37AD-2CD5-50D3-AA1E-FF15180A6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56221AE-C6A2-C5CC-7B70-01764E19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147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Eligibility for Privileges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D6C69B1-6E40-22E5-F443-8DD0162217DB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1089B-E38F-E720-D71F-5A2CACAC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81" y="1439744"/>
            <a:ext cx="10434637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Live in a member state and hold a license in the same state.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60 semester-hour (or 90 quarter-hour) master’s degree in counseling or 60 semester-hours (or 90 quarter-hours) of graduate coursework in required areas.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Postgraduate Supervised Experience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Examination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Federal Criminal Background Check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Avenir Next LT Pro" panose="020B0504020202020204" pitchFamily="34" charset="0"/>
                <a:cs typeface="Arial" panose="020B0604020202020204" pitchFamily="34" charset="0"/>
              </a:rPr>
              <a:t>No discipline against any license or privilege within the previous two years.</a:t>
            </a:r>
          </a:p>
        </p:txBody>
      </p:sp>
    </p:spTree>
    <p:extLst>
      <p:ext uri="{BB962C8B-B14F-4D97-AF65-F5344CB8AC3E}">
        <p14:creationId xmlns:p14="http://schemas.microsoft.com/office/powerpoint/2010/main" val="281992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9633D1-5266-0EBD-4B8A-5C64B3BE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2" y="0"/>
            <a:ext cx="11558016" cy="1325563"/>
          </a:xfrm>
        </p:spPr>
        <p:txBody>
          <a:bodyPr/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Where do I need a privilege?</a:t>
            </a: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AE2CE166-624E-2935-7B14-124B9C0D2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06" y="1180337"/>
            <a:ext cx="6745987" cy="44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9633D1-5266-0EBD-4B8A-5C64B3BE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1" y="263701"/>
            <a:ext cx="11558016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How will you obtain a privilege?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CA49B-F1DD-B861-7E09-16AF07805AB3}"/>
              </a:ext>
            </a:extLst>
          </p:cNvPr>
          <p:cNvSpPr txBox="1"/>
          <p:nvPr/>
        </p:nvSpPr>
        <p:spPr>
          <a:xfrm>
            <a:off x="1224853" y="4166251"/>
            <a:ext cx="1868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Valid LPC License </a:t>
            </a:r>
            <a:r>
              <a:rPr lang="en-US" dirty="0"/>
              <a:t>in home state that is a member of the CCC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20DDC-621F-369F-6DDC-32F579F36700}"/>
              </a:ext>
            </a:extLst>
          </p:cNvPr>
          <p:cNvSpPr txBox="1"/>
          <p:nvPr/>
        </p:nvSpPr>
        <p:spPr>
          <a:xfrm>
            <a:off x="4004831" y="1534427"/>
            <a:ext cx="1865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FBI CBC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complete a background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49446-36AB-4053-5F59-2EDBE255C9EB}"/>
              </a:ext>
            </a:extLst>
          </p:cNvPr>
          <p:cNvSpPr txBox="1"/>
          <p:nvPr/>
        </p:nvSpPr>
        <p:spPr>
          <a:xfrm>
            <a:off x="6781438" y="1529364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Pay State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A5EB5-BA97-5E6D-9C54-03CD54A405DA}"/>
              </a:ext>
            </a:extLst>
          </p:cNvPr>
          <p:cNvSpPr txBox="1"/>
          <p:nvPr/>
        </p:nvSpPr>
        <p:spPr>
          <a:xfrm>
            <a:off x="9558046" y="1534427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Receive Privilege to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5B4D5-B57D-9235-9160-2B6F11F362B4}"/>
              </a:ext>
            </a:extLst>
          </p:cNvPr>
          <p:cNvSpPr txBox="1"/>
          <p:nvPr/>
        </p:nvSpPr>
        <p:spPr>
          <a:xfrm>
            <a:off x="4004830" y="4166251"/>
            <a:ext cx="1865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Jurisprudence</a:t>
            </a:r>
            <a:r>
              <a:rPr lang="en-US" b="1" dirty="0"/>
              <a:t> </a:t>
            </a:r>
            <a:r>
              <a:rPr lang="en-US" dirty="0"/>
              <a:t>complete jurisprudence requirements in states that require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2473B-D9D2-559B-421D-4A6097C4D630}"/>
              </a:ext>
            </a:extLst>
          </p:cNvPr>
          <p:cNvSpPr txBox="1"/>
          <p:nvPr/>
        </p:nvSpPr>
        <p:spPr>
          <a:xfrm>
            <a:off x="6781438" y="4166251"/>
            <a:ext cx="1865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Pay CCC Fee</a:t>
            </a:r>
          </a:p>
          <a:p>
            <a:pPr algn="ctr"/>
            <a:r>
              <a:rPr lang="en-US" b="1" dirty="0"/>
              <a:t> </a:t>
            </a:r>
            <a:r>
              <a:rPr lang="en-US" dirty="0"/>
              <a:t>per privilege to 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835E7-7C1C-46C9-2FFE-E96B8C786B0C}"/>
              </a:ext>
            </a:extLst>
          </p:cNvPr>
          <p:cNvSpPr txBox="1"/>
          <p:nvPr/>
        </p:nvSpPr>
        <p:spPr>
          <a:xfrm>
            <a:off x="9558046" y="4166251"/>
            <a:ext cx="18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3C7A"/>
                </a:solidFill>
              </a:rPr>
              <a:t>Start Practicing </a:t>
            </a:r>
          </a:p>
          <a:p>
            <a:pPr algn="ctr"/>
            <a:r>
              <a:rPr lang="en-US" dirty="0"/>
              <a:t>in remote state(s)</a:t>
            </a:r>
          </a:p>
        </p:txBody>
      </p:sp>
      <p:pic>
        <p:nvPicPr>
          <p:cNvPr id="16" name="Graphic 15" descr="Magnifying glass with solid fill">
            <a:extLst>
              <a:ext uri="{FF2B5EF4-FFF2-40B4-BE49-F238E27FC236}">
                <a16:creationId xmlns:a16="http://schemas.microsoft.com/office/drawing/2014/main" id="{0E03B1A4-5669-4E57-3C37-CF202A82E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9194" y="2731912"/>
            <a:ext cx="914400" cy="914400"/>
          </a:xfrm>
          <a:prstGeom prst="rect">
            <a:avLst/>
          </a:prstGeom>
        </p:spPr>
      </p:pic>
      <p:pic>
        <p:nvPicPr>
          <p:cNvPr id="18" name="Graphic 17" descr="Dollar with solid fill">
            <a:extLst>
              <a:ext uri="{FF2B5EF4-FFF2-40B4-BE49-F238E27FC236}">
                <a16:creationId xmlns:a16="http://schemas.microsoft.com/office/drawing/2014/main" id="{8E85F89B-7B66-D6D5-4ADE-3FDE519F4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6363" y="2745019"/>
            <a:ext cx="914400" cy="914400"/>
          </a:xfrm>
          <a:prstGeom prst="rect">
            <a:avLst/>
          </a:prstGeom>
        </p:spPr>
      </p:pic>
      <p:pic>
        <p:nvPicPr>
          <p:cNvPr id="20" name="Graphic 19" descr="Head with gears with solid fill">
            <a:extLst>
              <a:ext uri="{FF2B5EF4-FFF2-40B4-BE49-F238E27FC236}">
                <a16:creationId xmlns:a16="http://schemas.microsoft.com/office/drawing/2014/main" id="{5C591166-46AF-31E9-51A4-9B399870A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3533" y="2731912"/>
            <a:ext cx="914400" cy="914400"/>
          </a:xfrm>
          <a:prstGeom prst="rect">
            <a:avLst/>
          </a:prstGeom>
        </p:spPr>
      </p:pic>
      <p:pic>
        <p:nvPicPr>
          <p:cNvPr id="22" name="Graphic 21" descr="Newspaper with solid fill">
            <a:extLst>
              <a:ext uri="{FF2B5EF4-FFF2-40B4-BE49-F238E27FC236}">
                <a16:creationId xmlns:a16="http://schemas.microsoft.com/office/drawing/2014/main" id="{0EE5FFDA-4BE3-4AB2-4B55-75B54AEB69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02025" y="2731912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BBD622-ED31-F90E-BF05-E9B0A6CFE4FE}"/>
              </a:ext>
            </a:extLst>
          </p:cNvPr>
          <p:cNvCxnSpPr>
            <a:endCxn id="16" idx="1"/>
          </p:cNvCxnSpPr>
          <p:nvPr/>
        </p:nvCxnSpPr>
        <p:spPr>
          <a:xfrm>
            <a:off x="2616425" y="3189112"/>
            <a:ext cx="18627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15E306-405E-295D-9DF3-F1F4329D836D}"/>
              </a:ext>
            </a:extLst>
          </p:cNvPr>
          <p:cNvCxnSpPr>
            <a:cxnSpLocks/>
          </p:cNvCxnSpPr>
          <p:nvPr/>
        </p:nvCxnSpPr>
        <p:spPr>
          <a:xfrm>
            <a:off x="5294903" y="3202219"/>
            <a:ext cx="2158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81A7A4-600B-3DFD-5F63-2CE4F5C118C5}"/>
              </a:ext>
            </a:extLst>
          </p:cNvPr>
          <p:cNvCxnSpPr/>
          <p:nvPr/>
        </p:nvCxnSpPr>
        <p:spPr>
          <a:xfrm flipH="1">
            <a:off x="8026400" y="3202219"/>
            <a:ext cx="20071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1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B0D8F-7823-76C2-41D8-9DF692887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09" y="257592"/>
            <a:ext cx="11796782" cy="1322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21AC4-AC0D-4EB8-8299-D849E30F4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54" y="1252539"/>
            <a:ext cx="1055309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5E6D04-238A-5008-12CD-ACF07123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1" y="248461"/>
            <a:ext cx="11558016" cy="1325563"/>
          </a:xfrm>
        </p:spPr>
        <p:txBody>
          <a:bodyPr/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Home State Change and Military Provisions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DE6B7-2634-8F6C-2B22-CFA1B6685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530" y="1574024"/>
            <a:ext cx="7540940" cy="30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7CEC-D04A-4D25-A13B-4A0890B7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69067"/>
            <a:ext cx="11277600" cy="165576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venir Next LT Pro" panose="020B0504020202020204" pitchFamily="34" charset="0"/>
              </a:rPr>
              <a:t>The Interstate Counseling Compact: </a:t>
            </a:r>
            <a:br>
              <a:rPr lang="en-US" sz="4400" b="1" dirty="0">
                <a:latin typeface="Avenir Next LT Pro" panose="020B0504020202020204" pitchFamily="34" charset="0"/>
              </a:rPr>
            </a:br>
            <a:r>
              <a:rPr lang="en-US" sz="4400" b="1" dirty="0">
                <a:latin typeface="Avenir Next LT Pro" panose="020B0504020202020204" pitchFamily="34" charset="0"/>
              </a:rPr>
              <a:t>The Time is Near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1924D1F-D2D8-46D8-A39B-FF92EC08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8913"/>
            <a:ext cx="9144000" cy="1655762"/>
          </a:xfrm>
        </p:spPr>
        <p:txBody>
          <a:bodyPr/>
          <a:lstStyle/>
          <a:p>
            <a:r>
              <a:rPr lang="en-US">
                <a:latin typeface="Avenir Next LT Pro" panose="020B0504020202020204" pitchFamily="34" charset="0"/>
              </a:rPr>
              <a:t>Greg Searls</a:t>
            </a:r>
          </a:p>
          <a:p>
            <a:r>
              <a:rPr lang="en-US">
                <a:latin typeface="Avenir Next LT Pro" panose="020B0504020202020204" pitchFamily="34" charset="0"/>
              </a:rPr>
              <a:t>Executive Director</a:t>
            </a:r>
          </a:p>
          <a:p>
            <a:r>
              <a:rPr lang="en-US">
                <a:latin typeface="Avenir Next LT Pro" panose="020B0504020202020204" pitchFamily="34" charset="0"/>
              </a:rPr>
              <a:t>Counseling Compact Commission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5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FEF63-05FB-D3CF-5D46-2C5B34346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D875B6C-E357-3A2D-BC2F-5EC97DB06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A97EF35-A831-37AD-4603-58E8DB888A40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2CC685-0ED6-FFD2-7246-E7DE1079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1" y="248461"/>
            <a:ext cx="11558016" cy="1325563"/>
          </a:xfrm>
        </p:spPr>
        <p:txBody>
          <a:bodyPr/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Disciplinary Action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72BAB20-59AA-4EF2-4EE6-8C700AC041FA}"/>
              </a:ext>
            </a:extLst>
          </p:cNvPr>
          <p:cNvSpPr txBox="1">
            <a:spLocks/>
          </p:cNvSpPr>
          <p:nvPr/>
        </p:nvSpPr>
        <p:spPr>
          <a:xfrm>
            <a:off x="839788" y="149674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50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 State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A7EF51B-806D-EE76-96E5-8EDB13CF8CBC}"/>
              </a:ext>
            </a:extLst>
          </p:cNvPr>
          <p:cNvSpPr txBox="1">
            <a:spLocks/>
          </p:cNvSpPr>
          <p:nvPr/>
        </p:nvSpPr>
        <p:spPr>
          <a:xfrm>
            <a:off x="6194427" y="149674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50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Privilege State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940BB5E-9544-5D50-269A-72302B098563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Privileges are automatically revoked.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States are notified of action against the license.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9CB571-23BE-B0D3-CBA1-6F6B0B28450A}"/>
              </a:ext>
            </a:extLst>
          </p:cNvPr>
          <p:cNvSpPr txBox="1">
            <a:spLocks/>
          </p:cNvSpPr>
          <p:nvPr/>
        </p:nvSpPr>
        <p:spPr>
          <a:xfrm>
            <a:off x="6194427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Privilege in state where action taken is revoked.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 state and states where a privilege is held are notified of the action.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Those states can seek information regarding the matter and discipline.</a:t>
            </a:r>
          </a:p>
        </p:txBody>
      </p:sp>
    </p:spTree>
    <p:extLst>
      <p:ext uri="{BB962C8B-B14F-4D97-AF65-F5344CB8AC3E}">
        <p14:creationId xmlns:p14="http://schemas.microsoft.com/office/powerpoint/2010/main" val="41885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9B1BE-95F3-C450-FD4A-612D77FFF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00A54-485F-5701-E685-69E3E2AF9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1912253"/>
            <a:ext cx="10867696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5B5C61"/>
                </a:solidFill>
                <a:latin typeface="Avenir Next LT Pro" panose="020B05040202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6779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5CB3A6-1383-DAC4-B387-CD7FF4A5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D89D34F-B716-E655-D881-D3CA4C518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2D430EF-6A9A-E5FA-DACE-16A64D0A421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D63BF7-72F1-2AA9-6B48-B4F608E3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1" y="248461"/>
            <a:ext cx="11558016" cy="1325563"/>
          </a:xfrm>
        </p:spPr>
        <p:txBody>
          <a:bodyPr/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You have a privilege, now what?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C76EEB1-9B1A-40F6-2F60-6F503A270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51876"/>
              </p:ext>
            </p:extLst>
          </p:nvPr>
        </p:nvGraphicFramePr>
        <p:xfrm>
          <a:off x="838199" y="15740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7960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7CEC-D04A-4D25-A13B-4A0890B7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530002"/>
            <a:ext cx="10867696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venir Next LT Pro" panose="020B0504020202020204" pitchFamily="34" charset="0"/>
              </a:rPr>
              <a:t>Contact Information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9843F6C-2672-49ED-AB44-A0FD10BA0AC3}"/>
              </a:ext>
            </a:extLst>
          </p:cNvPr>
          <p:cNvSpPr txBox="1">
            <a:spLocks/>
          </p:cNvSpPr>
          <p:nvPr/>
        </p:nvSpPr>
        <p:spPr>
          <a:xfrm>
            <a:off x="536028" y="3246120"/>
            <a:ext cx="10867696" cy="2606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latin typeface="Avenir Next LT Pro" panose="020B0504020202020204" pitchFamily="34" charset="0"/>
                <a:ea typeface="ＭＳ Ｐゴシック" panose="020B0600070205080204" pitchFamily="34" charset="-128"/>
              </a:rPr>
              <a:t>Greg Searls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venir Next LT Pro" panose="020B0504020202020204" pitchFamily="34" charset="0"/>
                <a:ea typeface="ＭＳ Ｐゴシック" panose="020B0600070205080204" pitchFamily="34" charset="-128"/>
              </a:rPr>
              <a:t>Executive Director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dirty="0">
                <a:latin typeface="Avenir Next LT Pro" panose="020B0504020202020204" pitchFamily="34" charset="0"/>
                <a:ea typeface="ＭＳ Ｐゴシック" panose="020B0600070205080204" pitchFamily="34" charset="-128"/>
              </a:rPr>
              <a:t>Counseling Compact Commission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latin typeface="Avenir Next LT Pro" panose="020B0504020202020204" pitchFamily="34" charset="0"/>
                <a:ea typeface="ＭＳ Ｐゴシック" panose="020B0600070205080204" pitchFamily="34" charset="-128"/>
                <a:hlinkClick r:id="rId3"/>
              </a:rPr>
              <a:t>info@counselingcompact.gov</a:t>
            </a:r>
            <a:endParaRPr lang="en-US" altLang="en-US" sz="2400" b="1" dirty="0">
              <a:latin typeface="Avenir Next LT Pro" panose="020B05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latin typeface="Avenir Next LT Pro" panose="020B0504020202020204" pitchFamily="34" charset="0"/>
                <a:ea typeface="ＭＳ Ｐゴシック" panose="020B0600070205080204" pitchFamily="34" charset="-128"/>
                <a:hlinkClick r:id="rId4"/>
              </a:rPr>
              <a:t>https://counselingcompact.gov</a:t>
            </a:r>
            <a:endParaRPr lang="en-US" altLang="en-US" sz="2400" b="1" dirty="0">
              <a:latin typeface="Avenir Next LT Pro" panose="020B05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400" b="1">
                <a:latin typeface="Avenir Next LT Pro" panose="020B0504020202020204" pitchFamily="34" charset="0"/>
                <a:ea typeface="ＭＳ Ｐゴシック" panose="020B0600070205080204" pitchFamily="34" charset="-128"/>
                <a:hlinkClick r:id="rId5"/>
              </a:rPr>
              <a:t>https://compactconnect.org</a:t>
            </a:r>
            <a:endParaRPr lang="en-US" altLang="en-US" sz="2400" b="1" dirty="0">
              <a:latin typeface="Avenir Next LT Pro" panose="020B05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52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147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Frequently Asked Questions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052C-A0FF-43D1-B99E-E7B4419F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81" y="1439744"/>
            <a:ext cx="10434637" cy="449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3600" dirty="0"/>
              <a:t>My license was issued before the current exam/hours requirements were in place. Can I participate?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3600" dirty="0"/>
              <a:t>I have a license in the state where I work, not the state where I live. Can I use that license?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3600" dirty="0"/>
              <a:t>My home state isn’t a compact member, but I have a license in a state that is a member. Can I use that license?</a:t>
            </a:r>
          </a:p>
        </p:txBody>
      </p:sp>
    </p:spTree>
    <p:extLst>
      <p:ext uri="{BB962C8B-B14F-4D97-AF65-F5344CB8AC3E}">
        <p14:creationId xmlns:p14="http://schemas.microsoft.com/office/powerpoint/2010/main" val="150155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14715"/>
            <a:ext cx="10515600" cy="521682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Questions </a:t>
            </a:r>
            <a:br>
              <a:rPr lang="en-US" sz="8800" b="1" dirty="0">
                <a:solidFill>
                  <a:srgbClr val="273C7A"/>
                </a:solidFill>
                <a:latin typeface="Avenir Next LT Pro" panose="020B0504020202020204" pitchFamily="34" charset="0"/>
              </a:rPr>
            </a:br>
            <a:r>
              <a:rPr lang="en-US" sz="88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and </a:t>
            </a:r>
            <a:br>
              <a:rPr lang="en-US" sz="8800" b="1" dirty="0">
                <a:solidFill>
                  <a:srgbClr val="273C7A"/>
                </a:solidFill>
                <a:latin typeface="Avenir Next LT Pro" panose="020B0504020202020204" pitchFamily="34" charset="0"/>
              </a:rPr>
            </a:br>
            <a:r>
              <a:rPr lang="en-US" sz="88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Answers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The Time is Near</a:t>
            </a:r>
          </a:p>
        </p:txBody>
      </p:sp>
    </p:spTree>
    <p:extLst>
      <p:ext uri="{BB962C8B-B14F-4D97-AF65-F5344CB8AC3E}">
        <p14:creationId xmlns:p14="http://schemas.microsoft.com/office/powerpoint/2010/main" val="167813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273C7A"/>
                </a:solidFill>
                <a:latin typeface="Avenir Next LT Pro" panose="020B0504020202020204" pitchFamily="34" charset="0"/>
              </a:rPr>
              <a:t>Learning Objectives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800470AE-36F6-3EF0-70C0-20A9E417E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56092"/>
              </p:ext>
            </p:extLst>
          </p:nvPr>
        </p:nvGraphicFramePr>
        <p:xfrm>
          <a:off x="838200" y="1584994"/>
          <a:ext cx="10515600" cy="426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8F034-E2EB-AADA-1CDA-6F4F3832D13D}"/>
              </a:ext>
            </a:extLst>
          </p:cNvPr>
          <p:cNvSpPr txBox="1"/>
          <p:nvPr/>
        </p:nvSpPr>
        <p:spPr>
          <a:xfrm>
            <a:off x="838200" y="1584996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Participants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371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Describe the requirements to participate in the compact and how to apply for privileges</a:t>
            </a:r>
          </a:p>
          <a:p>
            <a:pPr marL="457200" lvl="1"/>
            <a:endParaRPr lang="en-US" sz="2400" dirty="0"/>
          </a:p>
          <a:p>
            <a:pPr marL="914371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Identify which states are members of the Counseling Compact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371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Explain some of the ethical and legal issues associated with the Compact to determine if the licensee should participate in the compact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3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273C7A"/>
                </a:solidFill>
                <a:latin typeface="Avenir Next LT Pro" panose="020B0504020202020204" pitchFamily="34" charset="0"/>
              </a:rPr>
              <a:t>Presentation Overview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800470AE-36F6-3EF0-70C0-20A9E417E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24128"/>
              </p:ext>
            </p:extLst>
          </p:nvPr>
        </p:nvGraphicFramePr>
        <p:xfrm>
          <a:off x="838200" y="1584994"/>
          <a:ext cx="10515600" cy="426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77CEC-D04A-4D25-A13B-4A0890B78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1912253"/>
            <a:ext cx="10867696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5B5C61"/>
                </a:solidFill>
                <a:latin typeface="Avenir Next LT Pro" panose="020B0504020202020204" pitchFamily="34" charset="0"/>
              </a:rPr>
              <a:t>Counseling Compact Commission</a:t>
            </a:r>
          </a:p>
        </p:txBody>
      </p:sp>
    </p:spTree>
    <p:extLst>
      <p:ext uri="{BB962C8B-B14F-4D97-AF65-F5344CB8AC3E}">
        <p14:creationId xmlns:p14="http://schemas.microsoft.com/office/powerpoint/2010/main" val="235739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63FB-9CB4-978B-EEA9-6F0D9955F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883" y="180323"/>
            <a:ext cx="9474234" cy="57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1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1471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73C7A"/>
                </a:solidFill>
                <a:latin typeface="Avenir Next LT Pro" panose="020B0504020202020204" pitchFamily="34" charset="0"/>
              </a:rPr>
              <a:t>What is the Counseling Compact?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052C-A0FF-43D1-B99E-E7B4419F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81" y="1540278"/>
            <a:ext cx="1043463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defRPr/>
            </a:pPr>
            <a:r>
              <a:rPr lang="en-US" sz="2000" dirty="0">
                <a:latin typeface="Avenir Next LT Pro" panose="020B0504020202020204" pitchFamily="34" charset="0"/>
                <a:cs typeface="Arial" panose="020B0604020202020204" pitchFamily="34" charset="0"/>
              </a:rPr>
              <a:t>Addresses heightened demand for counseling services </a:t>
            </a:r>
          </a:p>
          <a:p>
            <a:pPr marL="461963" indent="-461963">
              <a:spcAft>
                <a:spcPts val="600"/>
              </a:spcAft>
              <a:defRPr/>
            </a:pPr>
            <a:endParaRPr lang="en-US" sz="20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461963" indent="-461963">
              <a:spcAft>
                <a:spcPts val="600"/>
              </a:spcAft>
              <a:defRPr/>
            </a:pPr>
            <a:r>
              <a:rPr lang="en-US" sz="2000" dirty="0">
                <a:latin typeface="Avenir Next LT Pro" panose="020B0504020202020204" pitchFamily="34" charset="0"/>
                <a:cs typeface="Arial" panose="020B0604020202020204" pitchFamily="34" charset="0"/>
              </a:rPr>
              <a:t>Facilitates interstate practice via a “</a:t>
            </a:r>
            <a:r>
              <a:rPr lang="en-US" sz="2000" b="1" dirty="0">
                <a:latin typeface="Avenir Next LT Pro" panose="020B0504020202020204" pitchFamily="34" charset="0"/>
                <a:cs typeface="Arial" panose="020B0604020202020204" pitchFamily="34" charset="0"/>
              </a:rPr>
              <a:t>privilege</a:t>
            </a:r>
            <a:r>
              <a:rPr lang="en-US" sz="2000" dirty="0">
                <a:latin typeface="Avenir Next LT Pro" panose="020B0504020202020204" pitchFamily="34" charset="0"/>
                <a:cs typeface="Arial" panose="020B0604020202020204" pitchFamily="34" charset="0"/>
              </a:rPr>
              <a:t>” through mutual recognition model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0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461963" indent="-461963">
              <a:spcAft>
                <a:spcPts val="600"/>
              </a:spcAft>
              <a:defRPr/>
            </a:pPr>
            <a:r>
              <a:rPr lang="en-US" sz="2000" dirty="0">
                <a:latin typeface="Avenir Next LT Pro" panose="020B0504020202020204" pitchFamily="34" charset="0"/>
                <a:cs typeface="Arial" panose="020B0604020202020204" pitchFamily="34" charset="0"/>
              </a:rPr>
              <a:t>Builds on current reciprocity systems</a:t>
            </a:r>
          </a:p>
          <a:p>
            <a:pPr marL="461963" indent="-461963">
              <a:spcAft>
                <a:spcPts val="600"/>
              </a:spcAft>
              <a:defRPr/>
            </a:pPr>
            <a:endParaRPr lang="en-US" sz="20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461963" indent="-461963">
              <a:spcAft>
                <a:spcPts val="600"/>
              </a:spcAft>
              <a:defRPr/>
            </a:pPr>
            <a:r>
              <a:rPr lang="en-US" sz="2000" dirty="0">
                <a:latin typeface="Avenir Next LT Pro" panose="020B0504020202020204" pitchFamily="34" charset="0"/>
                <a:cs typeface="Arial" panose="020B0604020202020204" pitchFamily="34" charset="0"/>
              </a:rPr>
              <a:t>Rulemaking authority granted in legislation and limited by the same legislation</a:t>
            </a:r>
          </a:p>
        </p:txBody>
      </p:sp>
    </p:spTree>
    <p:extLst>
      <p:ext uri="{BB962C8B-B14F-4D97-AF65-F5344CB8AC3E}">
        <p14:creationId xmlns:p14="http://schemas.microsoft.com/office/powerpoint/2010/main" val="354850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7A05-D7A3-598D-986C-06A9BFA3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Establish bylaws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Impose fees to cover costs of the operations and activities of the Commission and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Maintain its fiscal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Meet and take actions consistent with the provisions of the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Promulgate rules within the authority of the Compact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Establish a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Establish and elect an Executive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Others as defined in Section 9 C of the Compact Language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408A89-EE08-7148-B8EE-CF1545BE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 Display" panose="020B0004020202020204" pitchFamily="34" charset="0"/>
              </a:rPr>
              <a:t>Powers of the Commission</a:t>
            </a:r>
          </a:p>
        </p:txBody>
      </p:sp>
    </p:spTree>
    <p:extLst>
      <p:ext uri="{BB962C8B-B14F-4D97-AF65-F5344CB8AC3E}">
        <p14:creationId xmlns:p14="http://schemas.microsoft.com/office/powerpoint/2010/main" val="12374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8F7C998-67D2-4FE4-9E0B-8935A6F9F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0813" r="27003" b="9331"/>
          <a:stretch/>
        </p:blipFill>
        <p:spPr>
          <a:xfrm>
            <a:off x="495300" y="6170084"/>
            <a:ext cx="1119717" cy="61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7AA848-B455-405E-BD66-FE00370A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36" y="101064"/>
            <a:ext cx="1081736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ptos Display" panose="020B0004020202020204" pitchFamily="34" charset="0"/>
              </a:rPr>
              <a:t>Delegates</a:t>
            </a:r>
            <a:endParaRPr lang="en-US" sz="4000" b="1" dirty="0">
              <a:solidFill>
                <a:srgbClr val="273C7A"/>
              </a:solidFill>
              <a:latin typeface="Aptos Display" panose="020B0004020202020204" pitchFamily="34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E70F9C7-B04D-47D7-A194-6CBDF86354D4}"/>
              </a:ext>
            </a:extLst>
          </p:cNvPr>
          <p:cNvSpPr txBox="1">
            <a:spLocks/>
          </p:cNvSpPr>
          <p:nvPr/>
        </p:nvSpPr>
        <p:spPr>
          <a:xfrm>
            <a:off x="2897204" y="6248428"/>
            <a:ext cx="8974754" cy="5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venir Next LT Pro" panose="020B0504020202020204" pitchFamily="34" charset="0"/>
              </a:rPr>
              <a:t>The Time is Near</a:t>
            </a:r>
            <a:endParaRPr lang="en-US" sz="2200" b="1" dirty="0">
              <a:solidFill>
                <a:srgbClr val="273C7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052C-A0FF-43D1-B99E-E7B4419F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34" y="1285248"/>
            <a:ext cx="10417969" cy="331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Delegate per member jurisdiction.</a:t>
            </a:r>
          </a:p>
          <a:p>
            <a:endParaRPr lang="en-US" dirty="0"/>
          </a:p>
          <a:p>
            <a:r>
              <a:rPr lang="en-US" dirty="0"/>
              <a:t>Each member state licensing board or agency elects its delegate to serve on behalf of the state.</a:t>
            </a:r>
          </a:p>
          <a:p>
            <a:endParaRPr lang="en-US" dirty="0"/>
          </a:p>
          <a:p>
            <a:r>
              <a:rPr lang="en-US" dirty="0"/>
              <a:t>States may also name a Temporary Representative to serve in the absence of the Delegate.</a:t>
            </a:r>
          </a:p>
        </p:txBody>
      </p:sp>
    </p:spTree>
    <p:extLst>
      <p:ext uri="{BB962C8B-B14F-4D97-AF65-F5344CB8AC3E}">
        <p14:creationId xmlns:p14="http://schemas.microsoft.com/office/powerpoint/2010/main" val="228769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nseling Compact Slide Template" id="{353C76FE-090E-47F6-9122-BD82320AA62A}" vid="{919CAFF7-CA96-468B-910D-D5988BD6E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7733ab-7768-4e5f-b650-473af56304f5">
      <Terms xmlns="http://schemas.microsoft.com/office/infopath/2007/PartnerControls"/>
    </lcf76f155ced4ddcb4097134ff3c332f>
    <TaxCatchAll xmlns="453ad2f9-3aaf-4af2-9ca5-7668cece31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1F134F8B20C4F9998F0FAB681540D" ma:contentTypeVersion="22" ma:contentTypeDescription="Create a new document." ma:contentTypeScope="" ma:versionID="9a80c38046e6b6307fa141966a33ee3e">
  <xsd:schema xmlns:xsd="http://www.w3.org/2001/XMLSchema" xmlns:xs="http://www.w3.org/2001/XMLSchema" xmlns:p="http://schemas.microsoft.com/office/2006/metadata/properties" xmlns:ns2="277733ab-7768-4e5f-b650-473af56304f5" xmlns:ns3="453ad2f9-3aaf-4af2-9ca5-7668cece31c3" targetNamespace="http://schemas.microsoft.com/office/2006/metadata/properties" ma:root="true" ma:fieldsID="95b60cd02b3e58a8b8d5ff78c4581710" ns2:_="" ns3:_="">
    <xsd:import namespace="277733ab-7768-4e5f-b650-473af56304f5"/>
    <xsd:import namespace="453ad2f9-3aaf-4af2-9ca5-7668cece3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33ab-7768-4e5f-b650-473af5630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947c16d-e634-47a2-959e-fc0ef186f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d2f9-3aaf-4af2-9ca5-7668cece31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2a2ee3-2f06-45fa-85dd-ee215806186c}" ma:internalName="TaxCatchAll" ma:showField="CatchAllData" ma:web="453ad2f9-3aaf-4af2-9ca5-7668cece3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97D28F-10BC-4D2D-8C50-18372AED1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03596-DDF6-47B3-92B8-B1310825D043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77733ab-7768-4e5f-b650-473af56304f5"/>
    <ds:schemaRef ds:uri="453ad2f9-3aaf-4af2-9ca5-7668cece31c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19ABE2-2652-47BF-93A3-1E7C5E890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7733ab-7768-4e5f-b650-473af56304f5"/>
    <ds:schemaRef ds:uri="453ad2f9-3aaf-4af2-9ca5-7668cece3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</TotalTime>
  <Words>1025</Words>
  <Application>Microsoft Office PowerPoint</Application>
  <PresentationFormat>Widescreen</PresentationFormat>
  <Paragraphs>145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Avenir Next LT Pro</vt:lpstr>
      <vt:lpstr>Calibri</vt:lpstr>
      <vt:lpstr>Calibri Light</vt:lpstr>
      <vt:lpstr>Source Sans Pro</vt:lpstr>
      <vt:lpstr>Wingdings</vt:lpstr>
      <vt:lpstr>Office Theme</vt:lpstr>
      <vt:lpstr>Contact Information</vt:lpstr>
      <vt:lpstr>The Interstate Counseling Compact:  The Time is Near</vt:lpstr>
      <vt:lpstr>Learning Objectives</vt:lpstr>
      <vt:lpstr>Presentation Overview</vt:lpstr>
      <vt:lpstr>Counseling Compact Commission</vt:lpstr>
      <vt:lpstr>PowerPoint Presentation</vt:lpstr>
      <vt:lpstr>What is the Counseling Compact? </vt:lpstr>
      <vt:lpstr>Powers of the Commission</vt:lpstr>
      <vt:lpstr>Delegates</vt:lpstr>
      <vt:lpstr>Committees</vt:lpstr>
      <vt:lpstr>Commission Meetings</vt:lpstr>
      <vt:lpstr>Why the Counseling Compact?</vt:lpstr>
      <vt:lpstr>Privileges 101</vt:lpstr>
      <vt:lpstr>PowerPoint Presentation</vt:lpstr>
      <vt:lpstr>Eligibility for Privileges</vt:lpstr>
      <vt:lpstr>Where do I need a privilege?</vt:lpstr>
      <vt:lpstr>How will you obtain a privilege?</vt:lpstr>
      <vt:lpstr>PowerPoint Presentation</vt:lpstr>
      <vt:lpstr>Home State Change and Military Provisions</vt:lpstr>
      <vt:lpstr>Disciplinary Action</vt:lpstr>
      <vt:lpstr>Demonstration</vt:lpstr>
      <vt:lpstr>You have a privilege, now what?</vt:lpstr>
      <vt:lpstr>Contact Information</vt:lpstr>
      <vt:lpstr>Frequently Asked Questions</vt:lpstr>
      <vt:lpstr>Questions  and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Bates</dc:creator>
  <cp:lastModifiedBy>Greg Searls</cp:lastModifiedBy>
  <cp:revision>9</cp:revision>
  <dcterms:created xsi:type="dcterms:W3CDTF">2021-10-29T19:58:39Z</dcterms:created>
  <dcterms:modified xsi:type="dcterms:W3CDTF">2025-06-10T13:34:28Z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0x01010090D1F134F8B20C4F9998F0FAB681540D</vt:lpwstr>
  </property>
  <property fmtid="{D5CDD505-2E9C-101B-9397-08002B2CF9AE}" pid="3" name="MediaServiceImageTags">
    <vt:lpwstr/>
  </property>
</Properties>
</file>